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8" r:id="rId2"/>
    <p:sldId id="264" r:id="rId3"/>
    <p:sldId id="325" r:id="rId4"/>
    <p:sldId id="352" r:id="rId5"/>
    <p:sldId id="353" r:id="rId6"/>
    <p:sldId id="354" r:id="rId7"/>
    <p:sldId id="355" r:id="rId8"/>
    <p:sldId id="356" r:id="rId9"/>
    <p:sldId id="380" r:id="rId10"/>
    <p:sldId id="381" r:id="rId11"/>
    <p:sldId id="382" r:id="rId12"/>
    <p:sldId id="383" r:id="rId13"/>
    <p:sldId id="384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295" r:id="rId25"/>
    <p:sldId id="296" r:id="rId26"/>
    <p:sldId id="394" r:id="rId27"/>
    <p:sldId id="297" r:id="rId28"/>
    <p:sldId id="395" r:id="rId29"/>
    <p:sldId id="396" r:id="rId30"/>
    <p:sldId id="310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272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37" r:id="rId53"/>
    <p:sldId id="420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7" r:id="rId62"/>
    <p:sldId id="418" r:id="rId63"/>
    <p:sldId id="421" r:id="rId64"/>
    <p:sldId id="422" r:id="rId65"/>
    <p:sldId id="423" r:id="rId66"/>
    <p:sldId id="329" r:id="rId67"/>
    <p:sldId id="351" r:id="rId68"/>
    <p:sldId id="424" r:id="rId69"/>
    <p:sldId id="331" r:id="rId70"/>
    <p:sldId id="33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F97"/>
    <a:srgbClr val="035297"/>
    <a:srgbClr val="07D09A"/>
    <a:srgbClr val="46C760"/>
    <a:srgbClr val="04A0D7"/>
    <a:srgbClr val="98C238"/>
    <a:srgbClr val="08C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0" autoAdjust="0"/>
    <p:restoredTop sz="96429" autoAdjust="0"/>
  </p:normalViewPr>
  <p:slideViewPr>
    <p:cSldViewPr snapToGrid="0" showGuides="1">
      <p:cViewPr varScale="1">
        <p:scale>
          <a:sx n="112" d="100"/>
          <a:sy n="112" d="100"/>
        </p:scale>
        <p:origin x="432" y="10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FE604-88D4-458E-BC2B-8CC0883A6A59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C0B4B-CFBC-46AC-8A4E-0B9184B9B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2FE39-4CFF-41E1-B2A4-6D70DBA905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66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6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7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7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7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0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4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8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9BC2-EA61-4A0A-A0CF-64D6AE4CD921}" type="datetimeFigureOut">
              <a:rPr lang="ko-KR" altLang="en-US" smtClean="0"/>
              <a:t>2016-01-25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52C1-8566-4DB6-A8B8-92322E65C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1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ockography.co/wp-content/uploads/2014/11/2-s-char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4195762" y="1820455"/>
            <a:ext cx="3800475" cy="3800475"/>
          </a:xfrm>
          <a:prstGeom prst="ellipse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83" y="2295766"/>
            <a:ext cx="1293429" cy="1704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80624" y="3815942"/>
            <a:ext cx="343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안드로이드</a:t>
            </a:r>
            <a:r>
              <a:rPr lang="ko-KR" altLang="en-US" dirty="0" smtClean="0">
                <a:solidFill>
                  <a:schemeClr val="bg1"/>
                </a:solidFill>
              </a:rPr>
              <a:t> 스토리보드를 통한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 통계 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UML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6794" y="1071910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DTO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56" y="1320201"/>
            <a:ext cx="7216257" cy="47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UML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1423" y="1097846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QueryBuilder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3624" r="42014"/>
          <a:stretch/>
        </p:blipFill>
        <p:spPr>
          <a:xfrm>
            <a:off x="2753082" y="731455"/>
            <a:ext cx="5618186" cy="4900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77" y="4383883"/>
            <a:ext cx="4767353" cy="3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9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UML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1423" y="1097846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DatabaseManager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00" y="1778373"/>
            <a:ext cx="7047000" cy="40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UML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DAO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00" y="896399"/>
            <a:ext cx="9657000" cy="50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4981105" y="1828799"/>
            <a:ext cx="2229789" cy="34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44" y="2396609"/>
            <a:ext cx="4936712" cy="19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662" y="2190550"/>
            <a:ext cx="4821488" cy="24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30" y="2002948"/>
            <a:ext cx="4877739" cy="30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14" y="2001774"/>
            <a:ext cx="5010621" cy="3377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556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액티비티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전환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36" y="2500442"/>
            <a:ext cx="3609826" cy="157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388581"/>
            <a:ext cx="4678780" cy="1943100"/>
          </a:xfrm>
          <a:prstGeom prst="rect">
            <a:avLst/>
          </a:prstGeom>
        </p:spPr>
      </p:pic>
      <p:sp>
        <p:nvSpPr>
          <p:cNvPr id="6" name="순서도: 처리 5"/>
          <p:cNvSpPr/>
          <p:nvPr/>
        </p:nvSpPr>
        <p:spPr>
          <a:xfrm>
            <a:off x="3337498" y="3673004"/>
            <a:ext cx="1509787" cy="260821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6" idx="3"/>
          </p:cNvCxnSpPr>
          <p:nvPr/>
        </p:nvCxnSpPr>
        <p:spPr>
          <a:xfrm flipV="1">
            <a:off x="4847285" y="2676525"/>
            <a:ext cx="1601140" cy="112689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44887" y="1104261"/>
            <a:ext cx="1842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42" y="1375090"/>
            <a:ext cx="29914" cy="42735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53175" y="1441716"/>
            <a:ext cx="13003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개발 내용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개발 일정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20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액티비티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전환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34" y="2611928"/>
            <a:ext cx="4810728" cy="2171700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4347148" y="3911129"/>
            <a:ext cx="1509787" cy="260821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및 이벤트 삭제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44" y="2396609"/>
            <a:ext cx="4936712" cy="19917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48092" y="3796522"/>
            <a:ext cx="714566" cy="265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생성 및 삭제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컴포넌트 및 이벤트 삭제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84" y="2810695"/>
            <a:ext cx="3604166" cy="1496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3824" y="320880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4A0D7"/>
                </a:solidFill>
              </a:rPr>
              <a:t>or</a:t>
            </a:r>
            <a:endParaRPr lang="ko-KR" altLang="en-US" sz="2000" b="1" dirty="0">
              <a:solidFill>
                <a:srgbClr val="04A0D7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34" y="2810695"/>
            <a:ext cx="3604166" cy="149681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733550" y="3067050"/>
            <a:ext cx="11354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465012" y="3435069"/>
            <a:ext cx="3604166" cy="9271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9000000">
            <a:off x="1536564" y="3471736"/>
            <a:ext cx="3604166" cy="9271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781800" y="2381250"/>
            <a:ext cx="4191000" cy="2362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7200000">
            <a:off x="6877050" y="2427813"/>
            <a:ext cx="4191000" cy="2362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4394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코드 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Redo / Undo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코드 되돌리기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6" name="그림 15" descr="http://cfile6.uf.tistory.com/image/1703C4405013823330833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" b="6824"/>
          <a:stretch/>
        </p:blipFill>
        <p:spPr bwMode="auto">
          <a:xfrm>
            <a:off x="3065145" y="2169001"/>
            <a:ext cx="5792928" cy="29649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7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\Desktop\창의과제 보고서 자료\책이미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-1256491"/>
            <a:ext cx="12217780" cy="9099731"/>
            <a:chOff x="-2" y="-1256491"/>
            <a:chExt cx="12217780" cy="9099731"/>
          </a:xfrm>
        </p:grpSpPr>
        <p:sp>
          <p:nvSpPr>
            <p:cNvPr id="4" name="직사각형 3"/>
            <p:cNvSpPr/>
            <p:nvPr/>
          </p:nvSpPr>
          <p:spPr>
            <a:xfrm>
              <a:off x="-2" y="-1256491"/>
              <a:ext cx="12217780" cy="9099731"/>
            </a:xfrm>
            <a:prstGeom prst="rect">
              <a:avLst/>
            </a:prstGeom>
            <a:solidFill>
              <a:schemeClr val="accent6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930358" y="0"/>
              <a:ext cx="2331283" cy="2519265"/>
              <a:chOff x="2897659" y="1205296"/>
              <a:chExt cx="838200" cy="905788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897659" y="1205296"/>
                <a:ext cx="838200" cy="905788"/>
                <a:chOff x="3892120" y="1205296"/>
                <a:chExt cx="838200" cy="905788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3892120" y="1205296"/>
                  <a:ext cx="838200" cy="494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3892120" y="1272884"/>
                  <a:ext cx="838200" cy="838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2970396" y="1353850"/>
                <a:ext cx="692727" cy="6927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615465" y="3392488"/>
              <a:ext cx="29610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25-1 </a:t>
              </a:r>
              <a:r>
                <a:rPr lang="ko-KR" altLang="en-US" sz="4000" dirty="0" smtClean="0">
                  <a:solidFill>
                    <a:schemeClr val="bg1"/>
                  </a:solidFill>
                </a:rPr>
                <a:t>조중호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701" y="4355829"/>
              <a:ext cx="22846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</a:rPr>
                <a:t>XML Parsing</a:t>
              </a: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사용자 리포트 라이브러리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자동추가 기능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1" name="Picture 7" descr="C:\Users\cho\Desktop\창의과제 보고서 자료\책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10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13" y="806638"/>
            <a:ext cx="1093969" cy="10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XML Parsing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3817" y="4983425"/>
            <a:ext cx="23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XML Pull Parser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328" y="1492329"/>
            <a:ext cx="6274290" cy="349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XML Parsing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3816" y="5206464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Xml Parsing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91" y="1583000"/>
            <a:ext cx="96869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2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 구조화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5521" y="550852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속 객체의 대한 정보 구조화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121401" y="2957824"/>
            <a:ext cx="1484768" cy="2256959"/>
            <a:chOff x="3250194" y="2505163"/>
            <a:chExt cx="1484768" cy="2256959"/>
          </a:xfrm>
        </p:grpSpPr>
        <p:sp>
          <p:nvSpPr>
            <p:cNvPr id="2" name="직사각형 1"/>
            <p:cNvSpPr/>
            <p:nvPr/>
          </p:nvSpPr>
          <p:spPr>
            <a:xfrm>
              <a:off x="3250194" y="2942375"/>
              <a:ext cx="1484768" cy="181974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ArrayList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Attribute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Component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Inforamtion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24688" y="2505163"/>
              <a:ext cx="935779" cy="43721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90261" y="1158081"/>
            <a:ext cx="2044693" cy="1143797"/>
            <a:chOff x="2797649" y="2233683"/>
            <a:chExt cx="2044693" cy="2528439"/>
          </a:xfrm>
        </p:grpSpPr>
        <p:sp>
          <p:nvSpPr>
            <p:cNvPr id="26" name="직사각형 25"/>
            <p:cNvSpPr/>
            <p:nvPr/>
          </p:nvSpPr>
          <p:spPr>
            <a:xfrm>
              <a:off x="2797649" y="2942375"/>
              <a:ext cx="2044693" cy="1819747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ArrayList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Component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43628" y="2233683"/>
              <a:ext cx="935779" cy="708694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Manager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004522" y="2957824"/>
            <a:ext cx="1484768" cy="2256959"/>
            <a:chOff x="3250194" y="2505163"/>
            <a:chExt cx="1484768" cy="2256959"/>
          </a:xfrm>
        </p:grpSpPr>
        <p:sp>
          <p:nvSpPr>
            <p:cNvPr id="29" name="직사각형 28"/>
            <p:cNvSpPr/>
            <p:nvPr/>
          </p:nvSpPr>
          <p:spPr>
            <a:xfrm>
              <a:off x="3250194" y="2942375"/>
              <a:ext cx="1484768" cy="181974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ArrayList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Attribute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Component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Inforamtion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24688" y="2505163"/>
              <a:ext cx="935779" cy="43721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023444" y="2957824"/>
            <a:ext cx="1484768" cy="2256959"/>
            <a:chOff x="3250194" y="2505163"/>
            <a:chExt cx="1484768" cy="2256959"/>
          </a:xfrm>
        </p:grpSpPr>
        <p:sp>
          <p:nvSpPr>
            <p:cNvPr id="32" name="직사각형 31"/>
            <p:cNvSpPr/>
            <p:nvPr/>
          </p:nvSpPr>
          <p:spPr>
            <a:xfrm>
              <a:off x="3250194" y="2942375"/>
              <a:ext cx="1484768" cy="181974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ArrayList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Attribute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Component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Inforamtion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524688" y="2505163"/>
              <a:ext cx="935779" cy="43721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033314" y="2957824"/>
            <a:ext cx="1484768" cy="2256959"/>
            <a:chOff x="3250194" y="2505163"/>
            <a:chExt cx="1484768" cy="2256959"/>
          </a:xfrm>
        </p:grpSpPr>
        <p:sp>
          <p:nvSpPr>
            <p:cNvPr id="35" name="직사각형 34"/>
            <p:cNvSpPr/>
            <p:nvPr/>
          </p:nvSpPr>
          <p:spPr>
            <a:xfrm>
              <a:off x="3250194" y="2942375"/>
              <a:ext cx="1484768" cy="181974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ArrayList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Attribute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Component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Inforamtion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24688" y="2505163"/>
              <a:ext cx="935779" cy="43721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/>
          <p:cNvCxnSpPr>
            <a:stCxn id="26" idx="2"/>
            <a:endCxn id="11" idx="0"/>
          </p:cNvCxnSpPr>
          <p:nvPr/>
        </p:nvCxnSpPr>
        <p:spPr>
          <a:xfrm flipH="1">
            <a:off x="2863785" y="2301878"/>
            <a:ext cx="3048823" cy="655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6" idx="2"/>
            <a:endCxn id="30" idx="0"/>
          </p:cNvCxnSpPr>
          <p:nvPr/>
        </p:nvCxnSpPr>
        <p:spPr>
          <a:xfrm flipH="1">
            <a:off x="4746906" y="2301878"/>
            <a:ext cx="1165702" cy="655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6" idx="2"/>
            <a:endCxn id="33" idx="0"/>
          </p:cNvCxnSpPr>
          <p:nvPr/>
        </p:nvCxnSpPr>
        <p:spPr>
          <a:xfrm>
            <a:off x="5912608" y="2301878"/>
            <a:ext cx="853220" cy="655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6" idx="2"/>
            <a:endCxn id="36" idx="0"/>
          </p:cNvCxnSpPr>
          <p:nvPr/>
        </p:nvCxnSpPr>
        <p:spPr>
          <a:xfrm>
            <a:off x="5912608" y="2301878"/>
            <a:ext cx="2863090" cy="655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5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 구조화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53" y="1878676"/>
            <a:ext cx="4776746" cy="336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46" y="2610195"/>
            <a:ext cx="4721672" cy="236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244893" y="5229527"/>
            <a:ext cx="207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 Class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800566" y="5248112"/>
            <a:ext cx="207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 Manager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6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 구조화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16" y="1492329"/>
            <a:ext cx="6274290" cy="41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16480" y="4183380"/>
            <a:ext cx="2573781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96440" y="3246120"/>
            <a:ext cx="2893821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890261" y="3371850"/>
            <a:ext cx="3583783" cy="267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890261" y="3639493"/>
            <a:ext cx="3583783" cy="829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74043" y="3454827"/>
            <a:ext cx="258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 </a:t>
            </a:r>
            <a:r>
              <a:rPr lang="ko-KR" altLang="en-US" dirty="0" smtClean="0"/>
              <a:t>정보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hyundai.co.kr/upload/common/activeSquare/binary/201507242039032_44YDXKW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D09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0" y="-3657600"/>
            <a:ext cx="19814088" cy="11029950"/>
          </a:xfrm>
          <a:custGeom>
            <a:avLst/>
            <a:gdLst>
              <a:gd name="connsiteX0" fmla="*/ 0 w 19814088"/>
              <a:gd name="connsiteY0" fmla="*/ 3657600 h 11029950"/>
              <a:gd name="connsiteX1" fmla="*/ 3555190 w 19814088"/>
              <a:gd name="connsiteY1" fmla="*/ 3657600 h 11029950"/>
              <a:gd name="connsiteX2" fmla="*/ 3443507 w 19814088"/>
              <a:gd name="connsiteY2" fmla="*/ 3874990 h 11029950"/>
              <a:gd name="connsiteX3" fmla="*/ 3067051 w 19814088"/>
              <a:gd name="connsiteY3" fmla="*/ 5514975 h 11029950"/>
              <a:gd name="connsiteX4" fmla="*/ 7810303 w 19814088"/>
              <a:gd name="connsiteY4" fmla="*/ 10486114 h 11029950"/>
              <a:gd name="connsiteX5" fmla="*/ 7909332 w 19814088"/>
              <a:gd name="connsiteY5" fmla="*/ 10515600 h 11029950"/>
              <a:gd name="connsiteX6" fmla="*/ 0 w 19814088"/>
              <a:gd name="connsiteY6" fmla="*/ 10515600 h 11029950"/>
              <a:gd name="connsiteX7" fmla="*/ 11440569 w 19814088"/>
              <a:gd name="connsiteY7" fmla="*/ 0 h 11029950"/>
              <a:gd name="connsiteX8" fmla="*/ 19814088 w 19814088"/>
              <a:gd name="connsiteY8" fmla="*/ 5514975 h 11029950"/>
              <a:gd name="connsiteX9" fmla="*/ 11440569 w 19814088"/>
              <a:gd name="connsiteY9" fmla="*/ 11029950 h 11029950"/>
              <a:gd name="connsiteX10" fmla="*/ 8181218 w 19814088"/>
              <a:gd name="connsiteY10" fmla="*/ 10596556 h 11029950"/>
              <a:gd name="connsiteX11" fmla="*/ 7909332 w 19814088"/>
              <a:gd name="connsiteY11" fmla="*/ 10515600 h 11029950"/>
              <a:gd name="connsiteX12" fmla="*/ 12192000 w 19814088"/>
              <a:gd name="connsiteY12" fmla="*/ 10515600 h 11029950"/>
              <a:gd name="connsiteX13" fmla="*/ 12192000 w 19814088"/>
              <a:gd name="connsiteY13" fmla="*/ 3657600 h 11029950"/>
              <a:gd name="connsiteX14" fmla="*/ 3555190 w 19814088"/>
              <a:gd name="connsiteY14" fmla="*/ 3657600 h 11029950"/>
              <a:gd name="connsiteX15" fmla="*/ 3575153 w 19814088"/>
              <a:gd name="connsiteY15" fmla="*/ 3618742 h 11029950"/>
              <a:gd name="connsiteX16" fmla="*/ 11440569 w 19814088"/>
              <a:gd name="connsiteY16" fmla="*/ 0 h 1102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14088" h="11029950">
                <a:moveTo>
                  <a:pt x="0" y="3657600"/>
                </a:moveTo>
                <a:lnTo>
                  <a:pt x="3555190" y="3657600"/>
                </a:lnTo>
                <a:lnTo>
                  <a:pt x="3443507" y="3874990"/>
                </a:lnTo>
                <a:cubicBezTo>
                  <a:pt x="3198850" y="4393061"/>
                  <a:pt x="3067051" y="4943881"/>
                  <a:pt x="3067051" y="5514975"/>
                </a:cubicBezTo>
                <a:cubicBezTo>
                  <a:pt x="3067051" y="7704170"/>
                  <a:pt x="5003765" y="9595442"/>
                  <a:pt x="7810303" y="10486114"/>
                </a:cubicBezTo>
                <a:lnTo>
                  <a:pt x="7909332" y="10515600"/>
                </a:lnTo>
                <a:lnTo>
                  <a:pt x="0" y="10515600"/>
                </a:lnTo>
                <a:close/>
                <a:moveTo>
                  <a:pt x="11440569" y="0"/>
                </a:moveTo>
                <a:cubicBezTo>
                  <a:pt x="16065136" y="0"/>
                  <a:pt x="19814088" y="2469138"/>
                  <a:pt x="19814088" y="5514975"/>
                </a:cubicBezTo>
                <a:cubicBezTo>
                  <a:pt x="19814088" y="8560812"/>
                  <a:pt x="16065136" y="11029950"/>
                  <a:pt x="11440569" y="11029950"/>
                </a:cubicBezTo>
                <a:cubicBezTo>
                  <a:pt x="10284427" y="11029950"/>
                  <a:pt x="9183012" y="10875629"/>
                  <a:pt x="8181218" y="10596556"/>
                </a:cubicBezTo>
                <a:lnTo>
                  <a:pt x="7909332" y="10515600"/>
                </a:lnTo>
                <a:lnTo>
                  <a:pt x="12192000" y="10515600"/>
                </a:lnTo>
                <a:lnTo>
                  <a:pt x="12192000" y="3657600"/>
                </a:lnTo>
                <a:lnTo>
                  <a:pt x="3555190" y="3657600"/>
                </a:lnTo>
                <a:lnTo>
                  <a:pt x="3575153" y="3618742"/>
                </a:lnTo>
                <a:cubicBezTo>
                  <a:pt x="4749117" y="1507043"/>
                  <a:pt x="7827626" y="0"/>
                  <a:pt x="11440569" y="0"/>
                </a:cubicBezTo>
                <a:close/>
              </a:path>
            </a:pathLst>
          </a:custGeom>
          <a:solidFill>
            <a:srgbClr val="07D0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6075" y="3295650"/>
            <a:ext cx="1800225" cy="1800225"/>
          </a:xfrm>
          <a:prstGeom prst="ellipse">
            <a:avLst/>
          </a:prstGeom>
          <a:solidFill>
            <a:srgbClr val="07D0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67903" y="3377478"/>
            <a:ext cx="1636568" cy="1636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://www.infyways.com/wp-content/uploads/2013/05/Add-Read-More-Link-in-Joomla-Articles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7D0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06" y="3839368"/>
            <a:ext cx="717711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12403" y="370522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개발 내용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285254"/>
            <a:ext cx="43815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1423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XML Code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삽입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78755" y="4513946"/>
            <a:ext cx="123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코드삽입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562724" y="4440723"/>
            <a:ext cx="1028701" cy="774073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7639048" y="5214796"/>
            <a:ext cx="2009775" cy="100792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648821" y="5586508"/>
            <a:ext cx="17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코드삽입</a:t>
            </a:r>
            <a:endParaRPr lang="ko-KR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" y="1783248"/>
            <a:ext cx="57150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9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5828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XmlParsing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 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Layout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구성요소의 위치 및 크기 파악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741" y="1380460"/>
            <a:ext cx="2575148" cy="485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54" y="1418323"/>
            <a:ext cx="2870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882554" y="3539906"/>
            <a:ext cx="4486187" cy="18106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43357" y="3614907"/>
            <a:ext cx="229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위치 및 크기 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2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180" y="4966225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 발생시 서버로 데이터 전송</a:t>
            </a:r>
            <a:endParaRPr lang="ko-KR" altLang="en-US" dirty="0"/>
          </a:p>
        </p:txBody>
      </p:sp>
      <p:pic>
        <p:nvPicPr>
          <p:cNvPr id="11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7" y="1914525"/>
            <a:ext cx="4110998" cy="25590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2" name="직사각형 11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사용자 리포트 라이브러리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5329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6235" y="4950875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리포트 라이브러리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라이브러리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아키텍쳐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9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35" y="2311400"/>
            <a:ext cx="3859530" cy="223520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0460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이벤트 발생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1484783"/>
            <a:ext cx="1872208" cy="35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cho\Downloads\fingers-157937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9962570" y="2431219"/>
            <a:ext cx="453464" cy="5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폭발 1 19"/>
          <p:cNvSpPr/>
          <p:nvPr/>
        </p:nvSpPr>
        <p:spPr>
          <a:xfrm>
            <a:off x="9840708" y="2348879"/>
            <a:ext cx="231384" cy="216024"/>
          </a:xfrm>
          <a:prstGeom prst="irregularSeal1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699974" y="2646868"/>
            <a:ext cx="6643927" cy="982663"/>
            <a:chOff x="1699974" y="2646868"/>
            <a:chExt cx="6643927" cy="982663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2868992" y="3138163"/>
              <a:ext cx="5474909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974" y="2646868"/>
              <a:ext cx="830263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720457" y="2790825"/>
              <a:ext cx="101917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개발자 아이디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1125" y="2790825"/>
              <a:ext cx="885825" cy="347338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앱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629401" y="2790826"/>
              <a:ext cx="103822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액티비티이름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867402" y="3138163"/>
              <a:ext cx="1038224" cy="3384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객체이름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21630" y="3138200"/>
              <a:ext cx="984808" cy="3384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사용시</a:t>
              </a:r>
              <a:r>
                <a:rPr lang="ko-KR" altLang="en-US" sz="1000" dirty="0">
                  <a:solidFill>
                    <a:schemeClr val="tx1"/>
                  </a:solidFill>
                </a:rPr>
                <a:t>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2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액티비티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58" y="1484783"/>
            <a:ext cx="1872208" cy="35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2496067" y="2646870"/>
            <a:ext cx="7314683" cy="982663"/>
            <a:chOff x="985599" y="2646868"/>
            <a:chExt cx="7314683" cy="982663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2076452" y="3138201"/>
              <a:ext cx="622383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99" y="2646868"/>
              <a:ext cx="830263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2348857" y="2790826"/>
              <a:ext cx="101917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개발자 아이디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62985" y="2781913"/>
              <a:ext cx="885825" cy="347338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앱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48276" y="3129251"/>
              <a:ext cx="103822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액티비티이름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68031" y="3138200"/>
              <a:ext cx="984808" cy="3384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사용시</a:t>
              </a:r>
              <a:r>
                <a:rPr lang="ko-KR" altLang="en-US" sz="1000" dirty="0">
                  <a:solidFill>
                    <a:schemeClr val="tx1"/>
                  </a:solidFill>
                </a:rPr>
                <a:t>간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37" y="1484783"/>
            <a:ext cx="1876425" cy="35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17" idx="3"/>
            <a:endCxn id="3074" idx="1"/>
          </p:cNvCxnSpPr>
          <p:nvPr/>
        </p:nvCxnSpPr>
        <p:spPr>
          <a:xfrm>
            <a:off x="8868866" y="3264095"/>
            <a:ext cx="108627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7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에러 발생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6" y="1484783"/>
            <a:ext cx="1872208" cy="35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cho\Downloads\fingers-157937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8524296" y="2431219"/>
            <a:ext cx="453464" cy="5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폭발 1 19"/>
          <p:cNvSpPr/>
          <p:nvPr/>
        </p:nvSpPr>
        <p:spPr>
          <a:xfrm>
            <a:off x="8402434" y="2348879"/>
            <a:ext cx="231384" cy="216024"/>
          </a:xfrm>
          <a:prstGeom prst="irregularSeal1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1700" y="2646868"/>
            <a:ext cx="6643927" cy="982663"/>
            <a:chOff x="261700" y="2646868"/>
            <a:chExt cx="6643927" cy="982663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1430718" y="3138163"/>
              <a:ext cx="5474909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00" y="2646868"/>
              <a:ext cx="830263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2282183" y="2790825"/>
              <a:ext cx="101917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개발자 아이디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52851" y="2790825"/>
              <a:ext cx="885825" cy="347338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앱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1127" y="2790826"/>
              <a:ext cx="1038224" cy="34737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액티비티이름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29128" y="3138163"/>
              <a:ext cx="1038224" cy="3384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객체이름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3356" y="3138200"/>
              <a:ext cx="984808" cy="3384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에러 횟수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/>
          <p:cNvCxnSpPr>
            <a:stCxn id="17" idx="3"/>
            <a:endCxn id="4098" idx="1"/>
          </p:cNvCxnSpPr>
          <p:nvPr/>
        </p:nvCxnSpPr>
        <p:spPr>
          <a:xfrm flipV="1">
            <a:off x="8777834" y="3250225"/>
            <a:ext cx="1290091" cy="1387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0067925" y="1470913"/>
            <a:ext cx="2019300" cy="3558624"/>
            <a:chOff x="10067925" y="1470913"/>
            <a:chExt cx="2019300" cy="355862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925" y="1470913"/>
              <a:ext cx="2019300" cy="3558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0477500" y="2798467"/>
              <a:ext cx="1200150" cy="7791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0477500" y="3195350"/>
              <a:ext cx="1200150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477500" y="2798467"/>
              <a:ext cx="1200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앱이</a:t>
              </a:r>
              <a:r>
                <a:rPr lang="ko-KR" altLang="en-US" sz="1000" dirty="0" smtClean="0"/>
                <a:t> 실행이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중지 되었습니다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77500" y="3236677"/>
              <a:ext cx="1200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확인</a:t>
              </a:r>
              <a:endParaRPr lang="ko-KR" altLang="en-US" sz="1200" dirty="0"/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 flipH="1" flipV="1">
            <a:off x="8751028" y="3441852"/>
            <a:ext cx="1406500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1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내부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DB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5122" name="Picture 2" descr="C:\Users\cho\Desktop\창의과제 보고서 자료\안드로이드 SQL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42" y="2033588"/>
            <a:ext cx="4100512" cy="219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69115" y="4582867"/>
            <a:ext cx="621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네크워크</a:t>
            </a:r>
            <a:r>
              <a:rPr lang="ko-KR" altLang="en-US" dirty="0" smtClean="0"/>
              <a:t> 비 사용시 내부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사용자 리포트 데이터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5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내부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DB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 포맷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14525" y="2457451"/>
            <a:ext cx="2628900" cy="26098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63221" y="2066925"/>
            <a:ext cx="1131508" cy="39052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이벤트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7400" y="2757487"/>
            <a:ext cx="2339434" cy="409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개발자 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7400" y="3167062"/>
            <a:ext cx="2339434" cy="409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앱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9258" y="3576637"/>
            <a:ext cx="2339434" cy="409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7400" y="3986212"/>
            <a:ext cx="2339434" cy="409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객체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7400" y="4395787"/>
            <a:ext cx="2339434" cy="409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 시간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86350" y="2457450"/>
            <a:ext cx="2628900" cy="26098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35046" y="2066924"/>
            <a:ext cx="1131508" cy="39052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액티비티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29225" y="2757486"/>
            <a:ext cx="2339434" cy="4095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개발자 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9225" y="3167061"/>
            <a:ext cx="2339434" cy="4095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앱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31083" y="3576636"/>
            <a:ext cx="2339434" cy="4095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31083" y="3986212"/>
            <a:ext cx="2339434" cy="4095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 시간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67700" y="2457449"/>
            <a:ext cx="2628900" cy="260985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016396" y="2066923"/>
            <a:ext cx="1131508" cy="3905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에러발생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10575" y="2757485"/>
            <a:ext cx="2339434" cy="4095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개발자 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10575" y="3167060"/>
            <a:ext cx="2339434" cy="4095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앱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412433" y="3576635"/>
            <a:ext cx="2339434" cy="4095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dirty="0" smtClean="0">
                <a:solidFill>
                  <a:schemeClr val="tx1"/>
                </a:solidFill>
              </a:rPr>
              <a:t>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10575" y="3986210"/>
            <a:ext cx="2339434" cy="4095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객체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10575" y="4395785"/>
            <a:ext cx="2339434" cy="4095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에러 횟수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사용자 리포트 라이브러리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http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통신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68992" y="1747570"/>
            <a:ext cx="2072134" cy="3558624"/>
            <a:chOff x="6516216" y="1484784"/>
            <a:chExt cx="2072134" cy="355862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484784"/>
              <a:ext cx="1872208" cy="3558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 descr="C:\Users\cho\Downloads\fingers-157937_64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8134886" y="2431220"/>
              <a:ext cx="453464" cy="532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폭발 1 12"/>
            <p:cNvSpPr/>
            <p:nvPr/>
          </p:nvSpPr>
          <p:spPr>
            <a:xfrm>
              <a:off x="8013024" y="2348880"/>
              <a:ext cx="231384" cy="216024"/>
            </a:xfrm>
            <a:prstGeom prst="irregularSeal1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75" y="2960260"/>
            <a:ext cx="830263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설명선 2"/>
          <p:cNvSpPr/>
          <p:nvPr/>
        </p:nvSpPr>
        <p:spPr>
          <a:xfrm>
            <a:off x="4741200" y="3143249"/>
            <a:ext cx="3495675" cy="685800"/>
          </a:xfrm>
          <a:prstGeom prst="rightArrowCallout">
            <a:avLst>
              <a:gd name="adj1" fmla="val 25000"/>
              <a:gd name="adj2" fmla="val 30556"/>
              <a:gd name="adj3" fmla="val 33333"/>
              <a:gd name="adj4" fmla="val 86775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HTTP POST JSON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662565"/>
            <a:ext cx="12192000" cy="9505806"/>
            <a:chOff x="0" y="-1662565"/>
            <a:chExt cx="12192000" cy="9505806"/>
          </a:xfrm>
        </p:grpSpPr>
        <p:pic>
          <p:nvPicPr>
            <p:cNvPr id="1028" name="Picture 4" descr="http://cfile22.uf.tistory.com/image/183F98454D38BCD925B68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662565"/>
              <a:ext cx="12192000" cy="9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0" y="-1256490"/>
              <a:ext cx="12192000" cy="9099731"/>
            </a:xfrm>
            <a:prstGeom prst="rect">
              <a:avLst/>
            </a:prstGeom>
            <a:solidFill>
              <a:srgbClr val="46C76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930358" y="0"/>
              <a:ext cx="2331283" cy="2519265"/>
              <a:chOff x="2897659" y="1205296"/>
              <a:chExt cx="838200" cy="905788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897659" y="1205296"/>
                <a:ext cx="838200" cy="905788"/>
                <a:chOff x="3892120" y="1205296"/>
                <a:chExt cx="838200" cy="905788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3892120" y="1205296"/>
                  <a:ext cx="838200" cy="494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3892120" y="1272884"/>
                  <a:ext cx="838200" cy="838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2970396" y="1353850"/>
                <a:ext cx="692727" cy="692727"/>
              </a:xfrm>
              <a:prstGeom prst="ellipse">
                <a:avLst/>
              </a:prstGeom>
              <a:solidFill>
                <a:srgbClr val="46C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lum bright="8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753" y="1517007"/>
                <a:ext cx="374549" cy="374549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615465" y="3392488"/>
              <a:ext cx="29610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25-1 </a:t>
              </a:r>
              <a:r>
                <a:rPr lang="ko-KR" altLang="en-US" sz="4000" dirty="0" err="1" smtClean="0">
                  <a:solidFill>
                    <a:schemeClr val="bg1"/>
                  </a:solidFill>
                </a:rPr>
                <a:t>우덕웅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81514" y="4355829"/>
              <a:ext cx="162897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코드 분석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코드 추가 및 삭제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</a:rPr>
                <a:t>Redo / Undo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1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자동추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</a:t>
            </a:r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기능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컴파일 시 사용자 리포트 기능 추가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8672" y="2226038"/>
            <a:ext cx="1008112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컴파일버튼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243904" y="3901059"/>
            <a:ext cx="1224136" cy="5040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인덱싱 정보로 코드삽입 위치 선정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6054502" y="3863695"/>
            <a:ext cx="1224136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코드 삽입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837354" y="2234664"/>
            <a:ext cx="1044116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컴파일 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766892" y="2010014"/>
            <a:ext cx="1095039" cy="1119652"/>
            <a:chOff x="1550402" y="3206623"/>
            <a:chExt cx="1095039" cy="1119652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53" y="3206623"/>
              <a:ext cx="839274" cy="876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550402" y="4064665"/>
              <a:ext cx="10950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기존 자바파일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709471" y="3649031"/>
            <a:ext cx="1424027" cy="1119652"/>
            <a:chOff x="6460341" y="3206623"/>
            <a:chExt cx="1424027" cy="1119652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3206623"/>
              <a:ext cx="839274" cy="876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6460341" y="4064665"/>
              <a:ext cx="14240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수정된 자바파일</a:t>
              </a:r>
              <a:endParaRPr lang="ko-KR" altLang="en-US" sz="1100" dirty="0"/>
            </a:p>
          </p:txBody>
        </p:sp>
      </p:grpSp>
      <p:cxnSp>
        <p:nvCxnSpPr>
          <p:cNvPr id="26" name="직선 화살표 연결선 25"/>
          <p:cNvCxnSpPr>
            <a:stCxn id="16" idx="3"/>
          </p:cNvCxnSpPr>
          <p:nvPr/>
        </p:nvCxnSpPr>
        <p:spPr>
          <a:xfrm>
            <a:off x="2376784" y="2514070"/>
            <a:ext cx="531386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700486" y="4153087"/>
            <a:ext cx="531386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305968" y="4153087"/>
            <a:ext cx="675402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8" idx="1"/>
          </p:cNvCxnSpPr>
          <p:nvPr/>
        </p:nvCxnSpPr>
        <p:spPr>
          <a:xfrm flipV="1">
            <a:off x="5468040" y="4151727"/>
            <a:ext cx="586462" cy="136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742293" y="3659211"/>
            <a:ext cx="1247747" cy="1119652"/>
            <a:chOff x="1500396" y="3206623"/>
            <a:chExt cx="1247747" cy="1119652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53" y="3206623"/>
              <a:ext cx="839274" cy="876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500396" y="4064665"/>
              <a:ext cx="1247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smtClean="0"/>
                <a:t>복사된 </a:t>
              </a:r>
              <a:r>
                <a:rPr lang="ko-KR" altLang="en-US" sz="1100" dirty="0" smtClean="0"/>
                <a:t>자바파일</a:t>
              </a:r>
              <a:endParaRPr lang="ko-KR" altLang="en-US" sz="1100" dirty="0"/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3314411" y="3094303"/>
            <a:ext cx="0" cy="55472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66287" y="3240862"/>
            <a:ext cx="623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복사</a:t>
            </a:r>
            <a:endParaRPr lang="ko-KR" altLang="en-US" sz="1100" dirty="0"/>
          </a:p>
        </p:txBody>
      </p:sp>
      <p:cxnSp>
        <p:nvCxnSpPr>
          <p:cNvPr id="33" name="직선 화살표 연결선 32"/>
          <p:cNvCxnSpPr>
            <a:endCxn id="20" idx="2"/>
          </p:cNvCxnSpPr>
          <p:nvPr/>
        </p:nvCxnSpPr>
        <p:spPr>
          <a:xfrm flipV="1">
            <a:off x="8359412" y="2666712"/>
            <a:ext cx="0" cy="93416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9012112" y="3617779"/>
            <a:ext cx="1578036" cy="1288929"/>
            <a:chOff x="6168587" y="3206623"/>
            <a:chExt cx="1578036" cy="1288929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587" y="3206623"/>
              <a:ext cx="839274" cy="876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6486219" y="4064665"/>
              <a:ext cx="12604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수정된 자바파일 삭제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20" idx="3"/>
            <a:endCxn id="37" idx="0"/>
          </p:cNvCxnSpPr>
          <p:nvPr/>
        </p:nvCxnSpPr>
        <p:spPr>
          <a:xfrm>
            <a:off x="8881470" y="2450688"/>
            <a:ext cx="550279" cy="1167091"/>
          </a:xfrm>
          <a:prstGeom prst="bentConnector2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3" idx="3"/>
            <a:endCxn id="20" idx="1"/>
          </p:cNvCxnSpPr>
          <p:nvPr/>
        </p:nvCxnSpPr>
        <p:spPr>
          <a:xfrm>
            <a:off x="3660517" y="2448415"/>
            <a:ext cx="4176837" cy="2273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431749" y="2450688"/>
            <a:ext cx="61832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71" y="2109625"/>
            <a:ext cx="548633" cy="67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0077" y="286805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Apk</a:t>
            </a:r>
            <a:r>
              <a:rPr lang="ko-KR" altLang="en-US" sz="1100" dirty="0" smtClean="0"/>
              <a:t>생성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3331653" y="5134900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개발자가 소스코드 입력 없이 라이브러리 사용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8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32" grpId="0"/>
      <p:bldP spid="15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자동추가 기능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자동 추가 기능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37" y="2276475"/>
            <a:ext cx="53054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153276" y="3438525"/>
            <a:ext cx="3724273" cy="742950"/>
            <a:chOff x="7153276" y="3438525"/>
            <a:chExt cx="3724273" cy="742950"/>
          </a:xfrm>
        </p:grpSpPr>
        <p:sp>
          <p:nvSpPr>
            <p:cNvPr id="4" name="왼쪽 중괄호 3"/>
            <p:cNvSpPr/>
            <p:nvPr/>
          </p:nvSpPr>
          <p:spPr>
            <a:xfrm>
              <a:off x="7153276" y="3438525"/>
              <a:ext cx="169544" cy="742950"/>
            </a:xfrm>
            <a:prstGeom prst="leftBrac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427594" y="3438525"/>
              <a:ext cx="3449955" cy="74295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사용자 리포트 라이브러리 함수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316249" y="2353746"/>
            <a:ext cx="456365" cy="369332"/>
            <a:chOff x="6316249" y="2353746"/>
            <a:chExt cx="456365" cy="369332"/>
          </a:xfrm>
        </p:grpSpPr>
        <p:sp>
          <p:nvSpPr>
            <p:cNvPr id="6" name="직사각형 5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16249" y="2723078"/>
            <a:ext cx="456365" cy="369332"/>
            <a:chOff x="6316249" y="2353746"/>
            <a:chExt cx="456365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17004" y="3069193"/>
            <a:ext cx="456365" cy="369332"/>
            <a:chOff x="6316249" y="2353746"/>
            <a:chExt cx="456365" cy="369332"/>
          </a:xfrm>
        </p:grpSpPr>
        <p:sp>
          <p:nvSpPr>
            <p:cNvPr id="26" name="직사각형 25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27285" y="3629025"/>
            <a:ext cx="456365" cy="369332"/>
            <a:chOff x="6316249" y="2353746"/>
            <a:chExt cx="456365" cy="369332"/>
          </a:xfrm>
        </p:grpSpPr>
        <p:sp>
          <p:nvSpPr>
            <p:cNvPr id="29" name="직사각형 28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73816" y="4524607"/>
            <a:ext cx="456365" cy="369332"/>
            <a:chOff x="6316249" y="2353746"/>
            <a:chExt cx="456365" cy="369332"/>
          </a:xfrm>
        </p:grpSpPr>
        <p:sp>
          <p:nvSpPr>
            <p:cNvPr id="35" name="직사각형 34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76083" y="4709505"/>
            <a:ext cx="456365" cy="369332"/>
            <a:chOff x="6316249" y="2353746"/>
            <a:chExt cx="456365" cy="369332"/>
          </a:xfrm>
        </p:grpSpPr>
        <p:sp>
          <p:nvSpPr>
            <p:cNvPr id="38" name="직사각형 37"/>
            <p:cNvSpPr/>
            <p:nvPr/>
          </p:nvSpPr>
          <p:spPr>
            <a:xfrm>
              <a:off x="6601999" y="2519594"/>
              <a:ext cx="170615" cy="376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16249" y="235374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29839" y="2723078"/>
            <a:ext cx="3134623" cy="1843039"/>
            <a:chOff x="1080179" y="2353746"/>
            <a:chExt cx="3134623" cy="184303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79" y="2353746"/>
              <a:ext cx="3134623" cy="1485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975805" y="3827453"/>
              <a:ext cx="1343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컴파일버</a:t>
              </a:r>
              <a:r>
                <a:rPr lang="ko-KR" altLang="en-US"/>
                <a:t>튼</a:t>
              </a:r>
              <a:endParaRPr lang="ko-KR" altLang="en-US" dirty="0"/>
            </a:p>
          </p:txBody>
        </p:sp>
      </p:grpSp>
      <p:cxnSp>
        <p:nvCxnSpPr>
          <p:cNvPr id="13" name="직선 화살표 연결선 12"/>
          <p:cNvCxnSpPr>
            <a:stCxn id="31" idx="3"/>
          </p:cNvCxnSpPr>
          <p:nvPr/>
        </p:nvCxnSpPr>
        <p:spPr>
          <a:xfrm>
            <a:off x="4064462" y="3465745"/>
            <a:ext cx="1978986" cy="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278193" y="2957211"/>
            <a:ext cx="1224136" cy="5040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인덱싱 정보로 코드삽입 위치 선정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507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signblack.com/data/file/userSource/2039320067_8dd7910a_54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157378"/>
            <a:ext cx="12192000" cy="90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4" y="-1157380"/>
            <a:ext cx="12192004" cy="9099734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30358" y="0"/>
            <a:ext cx="2331283" cy="2519265"/>
            <a:chOff x="2897659" y="1205296"/>
            <a:chExt cx="838200" cy="905788"/>
          </a:xfrm>
        </p:grpSpPr>
        <p:grpSp>
          <p:nvGrpSpPr>
            <p:cNvPr id="10" name="그룹 9"/>
            <p:cNvGrpSpPr/>
            <p:nvPr/>
          </p:nvGrpSpPr>
          <p:grpSpPr>
            <a:xfrm>
              <a:off x="2897659" y="1205296"/>
              <a:ext cx="838200" cy="905788"/>
              <a:chOff x="3892120" y="1205296"/>
              <a:chExt cx="838200" cy="90578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892120" y="1205296"/>
                <a:ext cx="838200" cy="4949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92120" y="1272884"/>
                <a:ext cx="838200" cy="838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2970396" y="1353850"/>
              <a:ext cx="692727" cy="6927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538795" y="4355829"/>
            <a:ext cx="111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Plugin</a:t>
            </a:r>
            <a:r>
              <a:rPr lang="ko-KR" altLang="en-US" sz="1400" dirty="0" smtClean="0">
                <a:solidFill>
                  <a:schemeClr val="bg1"/>
                </a:solidFill>
              </a:rPr>
              <a:t> 개발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GUI </a:t>
            </a:r>
            <a:r>
              <a:rPr lang="ko-KR" altLang="en-US" sz="1400" dirty="0" smtClean="0">
                <a:solidFill>
                  <a:schemeClr val="bg1"/>
                </a:solidFill>
              </a:rPr>
              <a:t>구현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15508" y="896423"/>
            <a:ext cx="1160979" cy="914400"/>
            <a:chOff x="7621711" y="475183"/>
            <a:chExt cx="1160979" cy="914400"/>
          </a:xfrm>
        </p:grpSpPr>
        <p:sp>
          <p:nvSpPr>
            <p:cNvPr id="27" name="타원형 설명선 26"/>
            <p:cNvSpPr/>
            <p:nvPr/>
          </p:nvSpPr>
          <p:spPr>
            <a:xfrm>
              <a:off x="7621711" y="475183"/>
              <a:ext cx="1160979" cy="914400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7086" y="609217"/>
              <a:ext cx="1070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5"/>
                  </a:solidFill>
                  <a:latin typeface="Kristen ITC" panose="03050502040202030202" pitchFamily="66" charset="0"/>
                </a:rPr>
                <a:t>GUI</a:t>
              </a:r>
            </a:p>
            <a:p>
              <a:pPr algn="ctr"/>
              <a:r>
                <a:rPr lang="en-US" altLang="ko-KR" b="1" dirty="0" smtClean="0">
                  <a:solidFill>
                    <a:schemeClr val="accent5"/>
                  </a:solidFill>
                  <a:latin typeface="Kristen ITC" panose="03050502040202030202" pitchFamily="66" charset="0"/>
                </a:rPr>
                <a:t>Plug-in</a:t>
              </a:r>
              <a:endParaRPr lang="ko-KR" altLang="en-US" b="1" dirty="0">
                <a:solidFill>
                  <a:schemeClr val="accent5"/>
                </a:solidFill>
                <a:latin typeface="Kristen ITC" panose="03050502040202030202" pitchFamily="66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15465" y="3392488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25-1 </a:t>
            </a:r>
            <a:r>
              <a:rPr lang="ko-KR" altLang="en-US" sz="4000" dirty="0" smtClean="0">
                <a:solidFill>
                  <a:schemeClr val="bg1"/>
                </a:solidFill>
              </a:rPr>
              <a:t>신우철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진행 사항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개발환경 구축 </a:t>
            </a:r>
            <a:r>
              <a:rPr lang="en-US" altLang="ko-KR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ToolWindow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11" y="1493657"/>
            <a:ext cx="7047896" cy="40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진행 사항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개발환경 구축 </a:t>
            </a:r>
            <a:r>
              <a:rPr lang="en-US" altLang="ko-KR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ToolWindow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2165" y="3309149"/>
            <a:ext cx="32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ToolWindow</a:t>
            </a:r>
            <a:r>
              <a:rPr lang="en-US" altLang="ko-KR" dirty="0"/>
              <a:t> </a:t>
            </a:r>
            <a:r>
              <a:rPr lang="ko-KR" altLang="en-US" dirty="0" smtClean="0"/>
              <a:t>를 선택한 이유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50856" y="3309149"/>
            <a:ext cx="32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다양한 </a:t>
            </a:r>
            <a:r>
              <a:rPr lang="ko-KR" altLang="en-US" smtClean="0"/>
              <a:t>방법의 설정이 존재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2" idx="3"/>
            <a:endCxn id="9" idx="1"/>
          </p:cNvCxnSpPr>
          <p:nvPr/>
        </p:nvCxnSpPr>
        <p:spPr>
          <a:xfrm>
            <a:off x="4443679" y="3493815"/>
            <a:ext cx="1507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92" y="2369865"/>
            <a:ext cx="23050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기존의 구성한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UI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창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2165" y="1793276"/>
            <a:ext cx="9650261" cy="41896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412711" y="2699194"/>
            <a:ext cx="3620646" cy="3129845"/>
            <a:chOff x="4001601" y="2247900"/>
            <a:chExt cx="3973999" cy="3435298"/>
          </a:xfrm>
        </p:grpSpPr>
        <p:sp>
          <p:nvSpPr>
            <p:cNvPr id="46" name="직사각형 45"/>
            <p:cNvSpPr/>
            <p:nvPr/>
          </p:nvSpPr>
          <p:spPr>
            <a:xfrm>
              <a:off x="4001601" y="2247900"/>
              <a:ext cx="3973999" cy="3391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4001601" y="2739285"/>
              <a:ext cx="3973999" cy="2943913"/>
              <a:chOff x="3945634" y="2625753"/>
              <a:chExt cx="3411993" cy="2500647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945634" y="2625754"/>
                <a:ext cx="3411993" cy="2500646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634" y="2625753"/>
                <a:ext cx="3411993" cy="2500646"/>
              </a:xfrm>
              <a:prstGeom prst="rect">
                <a:avLst/>
              </a:prstGeom>
              <a:noFill/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7442200" y="2336800"/>
              <a:ext cx="4445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flipV="1">
              <a:off x="7508875" y="2562537"/>
              <a:ext cx="31115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11163" y="2780190"/>
            <a:ext cx="1781004" cy="33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스토리보드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44108" y="2699194"/>
            <a:ext cx="2187430" cy="3140836"/>
            <a:chOff x="1944108" y="2699194"/>
            <a:chExt cx="2187430" cy="3140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1944108" y="2699194"/>
              <a:ext cx="2187430" cy="3129845"/>
              <a:chOff x="4001601" y="2247900"/>
              <a:chExt cx="3973999" cy="3435298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001601" y="2247900"/>
                <a:ext cx="3973999" cy="33919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001601" y="2739286"/>
                <a:ext cx="3973999" cy="2943912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066083" y="2750793"/>
              <a:ext cx="1781004" cy="33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파일탐색창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32205" y="2787768"/>
              <a:ext cx="404977" cy="277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3692952" y="2993434"/>
              <a:ext cx="283484" cy="416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4108" y="3146888"/>
              <a:ext cx="2187430" cy="2693142"/>
            </a:xfrm>
            <a:prstGeom prst="rect">
              <a:avLst/>
            </a:prstGeom>
          </p:spPr>
        </p:pic>
      </p:grpSp>
      <p:sp>
        <p:nvSpPr>
          <p:cNvPr id="28" name="한쪽 모서리가 잘린 사각형 27"/>
          <p:cNvSpPr/>
          <p:nvPr/>
        </p:nvSpPr>
        <p:spPr>
          <a:xfrm rot="5400000">
            <a:off x="1058642" y="2957643"/>
            <a:ext cx="975566" cy="458671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파일탐색창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한쪽 모서리가 잘린 사각형 28"/>
          <p:cNvSpPr/>
          <p:nvPr/>
        </p:nvSpPr>
        <p:spPr>
          <a:xfrm rot="5400000">
            <a:off x="1080207" y="4046317"/>
            <a:ext cx="932438" cy="458671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스토리보드창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한쪽 모서리가 잘린 사각형 29"/>
          <p:cNvSpPr/>
          <p:nvPr/>
        </p:nvSpPr>
        <p:spPr>
          <a:xfrm rot="5400000">
            <a:off x="1056153" y="5109431"/>
            <a:ext cx="980545" cy="458671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툴창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089" y="2129276"/>
            <a:ext cx="9216114" cy="37315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089" y="1818954"/>
            <a:ext cx="1145506" cy="24298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62165" y="1395212"/>
            <a:ext cx="9650261" cy="410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343064" y="1449749"/>
            <a:ext cx="404977" cy="277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9403810" y="1655414"/>
            <a:ext cx="283484" cy="41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808787" y="1448160"/>
            <a:ext cx="404977" cy="277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274510" y="1457665"/>
            <a:ext cx="404977" cy="277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862356" y="1503948"/>
            <a:ext cx="297839" cy="1861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10274510" y="1457665"/>
            <a:ext cx="404977" cy="277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0274510" y="1457664"/>
            <a:ext cx="404977" cy="266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02018" y="1415126"/>
            <a:ext cx="178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Plugin</a:t>
            </a:r>
            <a:endParaRPr lang="ko-KR" altLang="en-US" dirty="0"/>
          </a:p>
        </p:txBody>
      </p:sp>
      <p:sp>
        <p:nvSpPr>
          <p:cNvPr id="52" name="한쪽 모서리가 잘린 사각형 51"/>
          <p:cNvSpPr/>
          <p:nvPr/>
        </p:nvSpPr>
        <p:spPr>
          <a:xfrm rot="5400000">
            <a:off x="1065353" y="2957642"/>
            <a:ext cx="975566" cy="458671"/>
          </a:xfrm>
          <a:prstGeom prst="snip1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파일탐색창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한쪽 모서리가 잘린 사각형 52"/>
          <p:cNvSpPr/>
          <p:nvPr/>
        </p:nvSpPr>
        <p:spPr>
          <a:xfrm rot="5400000">
            <a:off x="1056152" y="5118249"/>
            <a:ext cx="980545" cy="458671"/>
          </a:xfrm>
          <a:prstGeom prst="snip1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툴창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854339" y="2569769"/>
            <a:ext cx="2477377" cy="3294414"/>
            <a:chOff x="1748021" y="2129276"/>
            <a:chExt cx="2584840" cy="4024282"/>
          </a:xfrm>
          <a:solidFill>
            <a:schemeClr val="bg2"/>
          </a:solidFill>
        </p:grpSpPr>
        <p:sp>
          <p:nvSpPr>
            <p:cNvPr id="4" name="직사각형 3"/>
            <p:cNvSpPr/>
            <p:nvPr/>
          </p:nvSpPr>
          <p:spPr>
            <a:xfrm>
              <a:off x="1828721" y="2171017"/>
              <a:ext cx="2504140" cy="3917221"/>
            </a:xfrm>
            <a:prstGeom prst="rect">
              <a:avLst/>
            </a:prstGeom>
            <a:grp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48021" y="2267358"/>
              <a:ext cx="2529540" cy="3886200"/>
            </a:xfrm>
            <a:prstGeom prst="line">
              <a:avLst/>
            </a:prstGeom>
            <a:grpFill/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>
              <a:off x="1782472" y="2129276"/>
              <a:ext cx="2497428" cy="3979424"/>
            </a:xfrm>
            <a:prstGeom prst="line">
              <a:avLst/>
            </a:prstGeom>
            <a:grpFill/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91423" y="36479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진행 사항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69303" y="2680866"/>
            <a:ext cx="2187430" cy="3129845"/>
            <a:chOff x="8395504" y="2696482"/>
            <a:chExt cx="2187430" cy="3129845"/>
          </a:xfrm>
        </p:grpSpPr>
        <p:grpSp>
          <p:nvGrpSpPr>
            <p:cNvPr id="14" name="그룹 13"/>
            <p:cNvGrpSpPr/>
            <p:nvPr/>
          </p:nvGrpSpPr>
          <p:grpSpPr>
            <a:xfrm>
              <a:off x="8395504" y="2696482"/>
              <a:ext cx="2187430" cy="3129845"/>
              <a:chOff x="4001601" y="2247900"/>
              <a:chExt cx="3973999" cy="3435298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4001601" y="2247900"/>
                <a:ext cx="3973999" cy="33919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1601" y="2739286"/>
                <a:ext cx="3973999" cy="2943912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8472608" y="2748081"/>
              <a:ext cx="1781004" cy="33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툴창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128226" y="2787768"/>
              <a:ext cx="404977" cy="277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flipV="1">
              <a:off x="10188973" y="2993433"/>
              <a:ext cx="283484" cy="416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5504" y="3156752"/>
              <a:ext cx="2187430" cy="2669574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617" y="2674468"/>
            <a:ext cx="2161585" cy="31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1389 L -0.52539 0.006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99" y="1577767"/>
            <a:ext cx="8861967" cy="4295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423" y="36479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진행 사항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변경된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UI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311" y="3463037"/>
            <a:ext cx="146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도구 창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48035" y="5097177"/>
            <a:ext cx="17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스토리보드 창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81035" y="1163528"/>
            <a:ext cx="146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툴바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62748" y="3832369"/>
            <a:ext cx="25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Componet</a:t>
            </a:r>
            <a:r>
              <a:rPr lang="en-US" altLang="ko-KR" dirty="0" smtClean="0"/>
              <a:t> Tree </a:t>
            </a:r>
            <a:r>
              <a:rPr lang="ko-KR" altLang="en-US" dirty="0" smtClean="0"/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5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진행 사항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변경된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UI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99" y="1577767"/>
            <a:ext cx="8861967" cy="42952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98" y="1610681"/>
            <a:ext cx="8861967" cy="4262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598" y="1649076"/>
            <a:ext cx="8861967" cy="4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앞으로 진행 예정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 보드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component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객체화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29" y="1517441"/>
            <a:ext cx="1962150" cy="372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6940" y="3224321"/>
            <a:ext cx="15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Activity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47" y="2905766"/>
            <a:ext cx="1858084" cy="9476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2206" y="3224321"/>
            <a:ext cx="15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20801" y="5417535"/>
            <a:ext cx="817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스토리보드를 그릴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에 대해서 객체 구성해서 만들고 생성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8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앞으로 진행 예정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 보드 시각화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912" y="1868008"/>
            <a:ext cx="1713296" cy="3251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402" y="2751102"/>
            <a:ext cx="749568" cy="3822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30" y="395768"/>
            <a:ext cx="1726027" cy="3251935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12" idx="3"/>
            <a:endCxn id="2" idx="1"/>
          </p:cNvCxnSpPr>
          <p:nvPr/>
        </p:nvCxnSpPr>
        <p:spPr>
          <a:xfrm flipV="1">
            <a:off x="3232970" y="2021736"/>
            <a:ext cx="3350660" cy="92050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714890" y="2278171"/>
            <a:ext cx="386819" cy="3822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727" y="2559633"/>
            <a:ext cx="1731993" cy="32706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92" y="3513154"/>
            <a:ext cx="749568" cy="382279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24" idx="3"/>
            <a:endCxn id="15" idx="1"/>
          </p:cNvCxnSpPr>
          <p:nvPr/>
        </p:nvCxnSpPr>
        <p:spPr>
          <a:xfrm>
            <a:off x="3957560" y="3704294"/>
            <a:ext cx="5063167" cy="49064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295733" y="3742019"/>
            <a:ext cx="386819" cy="3822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8299" y="5227079"/>
            <a:ext cx="26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스토리 보드의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3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프로젝트 분석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안드로이드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프로젝트 생성시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8669" y="2348837"/>
            <a:ext cx="577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이름 </a:t>
            </a:r>
            <a:r>
              <a:rPr lang="en-US" altLang="ko-KR" dirty="0" smtClean="0"/>
              <a:t>&gt; app &gt;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&gt; main &gt; Manifest.xml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</a:t>
            </a:r>
            <a:r>
              <a:rPr lang="en-US" altLang="ko-KR" dirty="0"/>
              <a:t>	</a:t>
            </a:r>
            <a:r>
              <a:rPr lang="en-US" altLang="ko-KR" dirty="0" smtClean="0"/>
              <a:t>&gt; java &gt; </a:t>
            </a:r>
            <a:r>
              <a:rPr lang="ko-KR" altLang="en-US" dirty="0" err="1" smtClean="0"/>
              <a:t>패키지명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1" y="3580554"/>
            <a:ext cx="58959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364797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앞으로 진행 예정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 보드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tool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및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GUI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31" y="1457110"/>
            <a:ext cx="5150500" cy="3835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17691" y="5600236"/>
            <a:ext cx="59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스토리 보드 다양한 툴 구현 및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7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18423" y="364797"/>
            <a:ext cx="421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앞으로 진행 예정 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2311" y="6222724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947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 보드의 변경된 컴포넌트에 대한   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89" y="1644763"/>
            <a:ext cx="2069845" cy="3957438"/>
          </a:xfrm>
          <a:prstGeom prst="rect">
            <a:avLst/>
          </a:prstGeom>
        </p:spPr>
      </p:pic>
      <p:sp>
        <p:nvSpPr>
          <p:cNvPr id="3" name="포인트가 7개인 별 2"/>
          <p:cNvSpPr/>
          <p:nvPr/>
        </p:nvSpPr>
        <p:spPr>
          <a:xfrm rot="21090787">
            <a:off x="531862" y="1174428"/>
            <a:ext cx="2477418" cy="2477418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변경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31381" y="3623482"/>
            <a:ext cx="19499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00790" y="2944417"/>
            <a:ext cx="27982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방식으로 변경된 데이터를 보내줌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75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5577"/>
            <a:ext cx="12458700" cy="7423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256490"/>
            <a:ext cx="12192000" cy="9099731"/>
          </a:xfrm>
          <a:prstGeom prst="rect">
            <a:avLst/>
          </a:prstGeom>
          <a:solidFill>
            <a:srgbClr val="08CF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930358" y="0"/>
            <a:ext cx="2331283" cy="2519265"/>
            <a:chOff x="3892120" y="1205296"/>
            <a:chExt cx="838200" cy="905788"/>
          </a:xfrm>
        </p:grpSpPr>
        <p:sp>
          <p:nvSpPr>
            <p:cNvPr id="14" name="직사각형 13"/>
            <p:cNvSpPr/>
            <p:nvPr/>
          </p:nvSpPr>
          <p:spPr>
            <a:xfrm>
              <a:off x="3892120" y="1205296"/>
              <a:ext cx="838200" cy="494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892120" y="1272884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>
            <a:off x="5132661" y="413173"/>
            <a:ext cx="1926679" cy="1926679"/>
          </a:xfrm>
          <a:prstGeom prst="ellipse">
            <a:avLst/>
          </a:prstGeom>
          <a:solidFill>
            <a:srgbClr val="08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15465" y="3392488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25-1 </a:t>
            </a:r>
            <a:r>
              <a:rPr lang="ko-KR" altLang="en-US" sz="4000" dirty="0" smtClean="0">
                <a:solidFill>
                  <a:schemeClr val="bg1"/>
                </a:solidFill>
              </a:rPr>
              <a:t>오재근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3808" y="4355829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웹 서버 및 </a:t>
            </a:r>
            <a:r>
              <a:rPr lang="en-US" altLang="ko-KR" sz="1400" dirty="0" smtClean="0">
                <a:solidFill>
                  <a:schemeClr val="bg1"/>
                </a:solidFill>
              </a:rPr>
              <a:t>DB </a:t>
            </a:r>
            <a:r>
              <a:rPr lang="ko-KR" altLang="en-US" sz="1400" dirty="0" smtClean="0">
                <a:solidFill>
                  <a:schemeClr val="bg1"/>
                </a:solidFill>
              </a:rPr>
              <a:t>구축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웹 페이지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데이터 시각화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웹 스토리보드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296"/>
          <a:stretch/>
        </p:blipFill>
        <p:spPr>
          <a:xfrm>
            <a:off x="5212485" y="900632"/>
            <a:ext cx="1767026" cy="9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3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200" y="450195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58844"/>
            <a:ext cx="40425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웹 서버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,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DB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구축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유저 데이터 수집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웹 페이지 구성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1129813" y="2677007"/>
            <a:ext cx="1333500" cy="762000"/>
            <a:chOff x="5168900" y="2514600"/>
            <a:chExt cx="1333500" cy="762000"/>
          </a:xfrm>
        </p:grpSpPr>
        <p:sp>
          <p:nvSpPr>
            <p:cNvPr id="223" name="직사각형 222"/>
            <p:cNvSpPr/>
            <p:nvPr/>
          </p:nvSpPr>
          <p:spPr>
            <a:xfrm>
              <a:off x="5168900" y="2514600"/>
              <a:ext cx="1333500" cy="762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255055" y="2697272"/>
              <a:ext cx="11480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C000"/>
                  </a:solidFill>
                </a:rPr>
                <a:t>Database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2950723" y="2677008"/>
            <a:ext cx="1333500" cy="762000"/>
            <a:chOff x="5168900" y="2514600"/>
            <a:chExt cx="1333500" cy="762000"/>
          </a:xfrm>
        </p:grpSpPr>
        <p:sp>
          <p:nvSpPr>
            <p:cNvPr id="229" name="직사각형 228"/>
            <p:cNvSpPr/>
            <p:nvPr/>
          </p:nvSpPr>
          <p:spPr>
            <a:xfrm>
              <a:off x="5168900" y="2514600"/>
              <a:ext cx="1333500" cy="7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415246" y="2710934"/>
              <a:ext cx="840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Server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4744542" y="2677007"/>
            <a:ext cx="1491317" cy="762001"/>
            <a:chOff x="8589107" y="2943155"/>
            <a:chExt cx="1352550" cy="762001"/>
          </a:xfrm>
        </p:grpSpPr>
        <p:sp>
          <p:nvSpPr>
            <p:cNvPr id="232" name="순서도: 문서 231"/>
            <p:cNvSpPr/>
            <p:nvPr/>
          </p:nvSpPr>
          <p:spPr>
            <a:xfrm>
              <a:off x="8589107" y="2943155"/>
              <a:ext cx="1352550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8699490" y="3139489"/>
              <a:ext cx="113178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Web Page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37" name="직선 화살표 연결선 236"/>
          <p:cNvCxnSpPr>
            <a:stCxn id="223" idx="3"/>
            <a:endCxn id="229" idx="1"/>
          </p:cNvCxnSpPr>
          <p:nvPr/>
        </p:nvCxnSpPr>
        <p:spPr>
          <a:xfrm>
            <a:off x="2463313" y="3058007"/>
            <a:ext cx="487410" cy="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301314" y="3242674"/>
            <a:ext cx="5123854" cy="581068"/>
            <a:chOff x="4301314" y="3242674"/>
            <a:chExt cx="5123854" cy="581068"/>
          </a:xfrm>
        </p:grpSpPr>
        <p:cxnSp>
          <p:nvCxnSpPr>
            <p:cNvPr id="238" name="직선 화살표 연결선 237"/>
            <p:cNvCxnSpPr/>
            <p:nvPr/>
          </p:nvCxnSpPr>
          <p:spPr>
            <a:xfrm>
              <a:off x="4301314" y="3242674"/>
              <a:ext cx="47035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/>
            <p:cNvCxnSpPr/>
            <p:nvPr/>
          </p:nvCxnSpPr>
          <p:spPr>
            <a:xfrm>
              <a:off x="6235315" y="3242674"/>
              <a:ext cx="318985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직사각형 251"/>
            <p:cNvSpPr/>
            <p:nvPr/>
          </p:nvSpPr>
          <p:spPr>
            <a:xfrm>
              <a:off x="6685928" y="3242674"/>
              <a:ext cx="2362821" cy="5810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 Use Data(Graph) Web </a:t>
              </a:r>
              <a:r>
                <a:rPr lang="en-US" altLang="ko-KR" dirty="0" err="1" smtClean="0"/>
                <a:t>StoryBoard</a:t>
              </a:r>
              <a:endParaRPr lang="en-US" altLang="ko-KR" dirty="0" smtClean="0"/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9425168" y="2677008"/>
            <a:ext cx="1333500" cy="762000"/>
            <a:chOff x="5168900" y="2514600"/>
            <a:chExt cx="1333500" cy="762000"/>
          </a:xfrm>
        </p:grpSpPr>
        <p:sp>
          <p:nvSpPr>
            <p:cNvPr id="226" name="직사각형 225"/>
            <p:cNvSpPr/>
            <p:nvPr/>
          </p:nvSpPr>
          <p:spPr>
            <a:xfrm>
              <a:off x="5168900" y="2514600"/>
              <a:ext cx="1333500" cy="762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213460" y="2710934"/>
              <a:ext cx="12443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</a:rPr>
                <a:t>Developer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75678" y="2338965"/>
            <a:ext cx="5149491" cy="534377"/>
            <a:chOff x="4275678" y="2338965"/>
            <a:chExt cx="5149491" cy="534377"/>
          </a:xfrm>
        </p:grpSpPr>
        <p:cxnSp>
          <p:nvCxnSpPr>
            <p:cNvPr id="157" name="직선 화살표 연결선 156"/>
            <p:cNvCxnSpPr/>
            <p:nvPr/>
          </p:nvCxnSpPr>
          <p:spPr>
            <a:xfrm flipH="1">
              <a:off x="6235315" y="2873342"/>
              <a:ext cx="318985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직사각형 250"/>
            <p:cNvSpPr/>
            <p:nvPr/>
          </p:nvSpPr>
          <p:spPr>
            <a:xfrm>
              <a:off x="6926390" y="2338965"/>
              <a:ext cx="1881897" cy="534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Register App</a:t>
              </a:r>
            </a:p>
            <a:p>
              <a:pPr algn="ctr"/>
              <a:r>
                <a:rPr lang="en-US" altLang="ko-KR" dirty="0" err="1" smtClean="0"/>
                <a:t>StoryBoard</a:t>
              </a:r>
              <a:r>
                <a:rPr lang="en-US" altLang="ko-KR" dirty="0" smtClean="0"/>
                <a:t> Data</a:t>
              </a:r>
              <a:endParaRPr lang="en-US" altLang="ko-KR" dirty="0"/>
            </a:p>
          </p:txBody>
        </p:sp>
        <p:cxnSp>
          <p:nvCxnSpPr>
            <p:cNvPr id="253" name="직선 화살표 연결선 252"/>
            <p:cNvCxnSpPr/>
            <p:nvPr/>
          </p:nvCxnSpPr>
          <p:spPr>
            <a:xfrm>
              <a:off x="4275678" y="2873342"/>
              <a:ext cx="470353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9423239" y="4443282"/>
            <a:ext cx="1943100" cy="1371600"/>
            <a:chOff x="9423239" y="4443282"/>
            <a:chExt cx="1943100" cy="1371600"/>
          </a:xfrm>
        </p:grpSpPr>
        <p:grpSp>
          <p:nvGrpSpPr>
            <p:cNvPr id="283" name="그룹 282"/>
            <p:cNvGrpSpPr/>
            <p:nvPr/>
          </p:nvGrpSpPr>
          <p:grpSpPr>
            <a:xfrm>
              <a:off x="10032839" y="5052882"/>
              <a:ext cx="1333500" cy="762000"/>
              <a:chOff x="5168900" y="2514600"/>
              <a:chExt cx="13335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84" name="직사각형 283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5479623" y="2710934"/>
                <a:ext cx="71205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Apps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9880439" y="4900482"/>
              <a:ext cx="1333500" cy="762000"/>
              <a:chOff x="5168900" y="2514600"/>
              <a:chExt cx="13335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81" name="직사각형 280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5479623" y="2710934"/>
                <a:ext cx="71205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Apps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77" name="그룹 276"/>
            <p:cNvGrpSpPr/>
            <p:nvPr/>
          </p:nvGrpSpPr>
          <p:grpSpPr>
            <a:xfrm>
              <a:off x="9728039" y="4748082"/>
              <a:ext cx="1333500" cy="762000"/>
              <a:chOff x="5168900" y="2514600"/>
              <a:chExt cx="13335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78" name="직사각형 277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5479623" y="2710934"/>
                <a:ext cx="71205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Apps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74" name="그룹 273"/>
            <p:cNvGrpSpPr/>
            <p:nvPr/>
          </p:nvGrpSpPr>
          <p:grpSpPr>
            <a:xfrm>
              <a:off x="9575639" y="4595682"/>
              <a:ext cx="1333500" cy="762000"/>
              <a:chOff x="5168900" y="2514600"/>
              <a:chExt cx="13335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75" name="직사각형 274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5479623" y="2710934"/>
                <a:ext cx="71205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Apps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9423239" y="4443282"/>
              <a:ext cx="1333500" cy="762000"/>
              <a:chOff x="5168900" y="2514600"/>
              <a:chExt cx="13335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46" name="직사각형 245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TextBox 246"/>
              <p:cNvSpPr txBox="1"/>
              <p:nvPr/>
            </p:nvSpPr>
            <p:spPr>
              <a:xfrm>
                <a:off x="5479623" y="2710934"/>
                <a:ext cx="71205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Apps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</p:grpSp>
      <p:cxnSp>
        <p:nvCxnSpPr>
          <p:cNvPr id="11" name="직선 화살표 연결선 10"/>
          <p:cNvCxnSpPr>
            <a:stCxn id="226" idx="2"/>
            <a:endCxn id="246" idx="0"/>
          </p:cNvCxnSpPr>
          <p:nvPr/>
        </p:nvCxnSpPr>
        <p:spPr>
          <a:xfrm flipH="1">
            <a:off x="10089989" y="3439008"/>
            <a:ext cx="1929" cy="1004274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0107918" y="3861602"/>
            <a:ext cx="1030943" cy="2297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Release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008102" y="899310"/>
            <a:ext cx="3130760" cy="1777698"/>
            <a:chOff x="8008102" y="899310"/>
            <a:chExt cx="3130760" cy="1777698"/>
          </a:xfrm>
        </p:grpSpPr>
        <p:grpSp>
          <p:nvGrpSpPr>
            <p:cNvPr id="219" name="그룹 218"/>
            <p:cNvGrpSpPr/>
            <p:nvPr/>
          </p:nvGrpSpPr>
          <p:grpSpPr>
            <a:xfrm>
              <a:off x="9425168" y="899310"/>
              <a:ext cx="1333500" cy="762000"/>
              <a:chOff x="5168900" y="2514600"/>
              <a:chExt cx="1333500" cy="762000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5168900" y="2514600"/>
                <a:ext cx="1333500" cy="762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5418709" y="2710934"/>
                <a:ext cx="8338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Plugin</a:t>
                </a:r>
                <a:endParaRPr lang="ko-KR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235" name="직선 화살표 연결선 234"/>
            <p:cNvCxnSpPr>
              <a:stCxn id="226" idx="0"/>
              <a:endCxn id="220" idx="2"/>
            </p:cNvCxnSpPr>
            <p:nvPr/>
          </p:nvCxnSpPr>
          <p:spPr>
            <a:xfrm flipV="1">
              <a:off x="10091918" y="1661310"/>
              <a:ext cx="0" cy="1015698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8008102" y="899310"/>
              <a:ext cx="1333500" cy="762000"/>
              <a:chOff x="5168900" y="2554932"/>
              <a:chExt cx="1333500" cy="7620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5168900" y="2554932"/>
                <a:ext cx="1333500" cy="762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324965" y="2612767"/>
                <a:ext cx="102137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Android</a:t>
                </a:r>
                <a:br>
                  <a:rPr lang="en-US" altLang="ko-KR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ko-KR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Studio</a:t>
                </a:r>
                <a:endParaRPr lang="ko-KR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10105786" y="2068591"/>
              <a:ext cx="1033076" cy="229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Develop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617473" y="3439008"/>
            <a:ext cx="5805766" cy="1704826"/>
            <a:chOff x="3617473" y="3439008"/>
            <a:chExt cx="5805766" cy="1704826"/>
          </a:xfrm>
        </p:grpSpPr>
        <p:sp>
          <p:nvSpPr>
            <p:cNvPr id="162" name="직사각형 161"/>
            <p:cNvSpPr/>
            <p:nvPr/>
          </p:nvSpPr>
          <p:spPr>
            <a:xfrm>
              <a:off x="7095448" y="4839034"/>
              <a:ext cx="1136772" cy="3048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Use Data</a:t>
              </a:r>
              <a:endParaRPr lang="ko-KR" altLang="en-US" dirty="0"/>
            </a:p>
          </p:txBody>
        </p:sp>
        <p:cxnSp>
          <p:nvCxnSpPr>
            <p:cNvPr id="14" name="꺾인 연결선 13"/>
            <p:cNvCxnSpPr>
              <a:stCxn id="246" idx="1"/>
              <a:endCxn id="229" idx="2"/>
            </p:cNvCxnSpPr>
            <p:nvPr/>
          </p:nvCxnSpPr>
          <p:spPr>
            <a:xfrm rot="10800000">
              <a:off x="3617473" y="3439008"/>
              <a:ext cx="5805766" cy="1385274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923925" y="2171701"/>
            <a:ext cx="8501243" cy="3943546"/>
            <a:chOff x="923925" y="2171701"/>
            <a:chExt cx="8501243" cy="3943546"/>
          </a:xfrm>
        </p:grpSpPr>
        <p:sp>
          <p:nvSpPr>
            <p:cNvPr id="3" name="직사각형 2"/>
            <p:cNvSpPr/>
            <p:nvPr/>
          </p:nvSpPr>
          <p:spPr>
            <a:xfrm>
              <a:off x="923925" y="2171701"/>
              <a:ext cx="3600450" cy="3943546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526501" y="4166402"/>
              <a:ext cx="4898667" cy="1948845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6262439" y="3074195"/>
            <a:ext cx="3160799" cy="1092206"/>
          </a:xfrm>
          <a:prstGeom prst="rect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520379" y="2173663"/>
            <a:ext cx="4902860" cy="2004599"/>
            <a:chOff x="4520379" y="2173663"/>
            <a:chExt cx="4902860" cy="2004599"/>
          </a:xfrm>
        </p:grpSpPr>
        <p:sp>
          <p:nvSpPr>
            <p:cNvPr id="93" name="직사각형 92"/>
            <p:cNvSpPr/>
            <p:nvPr/>
          </p:nvSpPr>
          <p:spPr>
            <a:xfrm>
              <a:off x="4520379" y="2173663"/>
              <a:ext cx="4902860" cy="900790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526501" y="3076415"/>
              <a:ext cx="1735939" cy="1101847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197069" y="1058844"/>
            <a:ext cx="40425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스토리보드 데이터 저장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사용자 데이터 그래프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웹 스토리보드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7" name="덧셈 기호 6"/>
          <p:cNvSpPr/>
          <p:nvPr/>
        </p:nvSpPr>
        <p:spPr>
          <a:xfrm>
            <a:off x="2729375" y="1255188"/>
            <a:ext cx="342790" cy="369729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2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0" y="804137"/>
            <a:ext cx="8923234" cy="53111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DB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관계도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0132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유저 리포트 데이터 저장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3154249" y="0"/>
            <a:ext cx="6845900" cy="6206807"/>
            <a:chOff x="1277824" y="379812"/>
            <a:chExt cx="6845900" cy="6206807"/>
          </a:xfrm>
        </p:grpSpPr>
        <p:sp>
          <p:nvSpPr>
            <p:cNvPr id="223" name="직사각형 222"/>
            <p:cNvSpPr/>
            <p:nvPr/>
          </p:nvSpPr>
          <p:spPr>
            <a:xfrm>
              <a:off x="1277824" y="2861674"/>
              <a:ext cx="1333500" cy="762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363979" y="3044346"/>
              <a:ext cx="11480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C000"/>
                  </a:solidFill>
                </a:rPr>
                <a:t>Database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32" name="순서도: 문서 231"/>
            <p:cNvSpPr/>
            <p:nvPr/>
          </p:nvSpPr>
          <p:spPr>
            <a:xfrm>
              <a:off x="4440388" y="1511853"/>
              <a:ext cx="643906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493436" y="1708187"/>
              <a:ext cx="53781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app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237" name="직선 화살표 연결선 236"/>
            <p:cNvCxnSpPr>
              <a:stCxn id="223" idx="3"/>
              <a:endCxn id="63" idx="1"/>
            </p:cNvCxnSpPr>
            <p:nvPr/>
          </p:nvCxnSpPr>
          <p:spPr>
            <a:xfrm flipV="1">
              <a:off x="2611324" y="2578333"/>
              <a:ext cx="487410" cy="66434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098734" y="3565728"/>
              <a:ext cx="868632" cy="7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21907" y="3762062"/>
              <a:ext cx="622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user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098734" y="2197333"/>
              <a:ext cx="868632" cy="7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21907" y="2393667"/>
              <a:ext cx="622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user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직선 연결선 4"/>
            <p:cNvCxnSpPr>
              <a:stCxn id="63" idx="2"/>
              <a:endCxn id="59" idx="0"/>
            </p:cNvCxnSpPr>
            <p:nvPr/>
          </p:nvCxnSpPr>
          <p:spPr>
            <a:xfrm>
              <a:off x="3533050" y="2959333"/>
              <a:ext cx="0" cy="60639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223" idx="3"/>
              <a:endCxn id="59" idx="1"/>
            </p:cNvCxnSpPr>
            <p:nvPr/>
          </p:nvCxnSpPr>
          <p:spPr>
            <a:xfrm>
              <a:off x="2611324" y="3242674"/>
              <a:ext cx="487410" cy="704054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순서도: 문서 231"/>
            <p:cNvSpPr/>
            <p:nvPr/>
          </p:nvSpPr>
          <p:spPr>
            <a:xfrm>
              <a:off x="4440388" y="4467193"/>
              <a:ext cx="643906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493436" y="4663527"/>
              <a:ext cx="53781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app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4762341" y="2273854"/>
              <a:ext cx="0" cy="2193339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3" idx="3"/>
              <a:endCxn id="232" idx="1"/>
            </p:cNvCxnSpPr>
            <p:nvPr/>
          </p:nvCxnSpPr>
          <p:spPr>
            <a:xfrm flipV="1">
              <a:off x="3967366" y="1892854"/>
              <a:ext cx="473022" cy="6854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59" idx="3"/>
              <a:endCxn id="74" idx="1"/>
            </p:cNvCxnSpPr>
            <p:nvPr/>
          </p:nvCxnSpPr>
          <p:spPr>
            <a:xfrm>
              <a:off x="3967366" y="3946728"/>
              <a:ext cx="473022" cy="9014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597126" y="803127"/>
              <a:ext cx="100065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641237" y="999461"/>
              <a:ext cx="91242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</a:rPr>
                <a:t>activity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597126" y="5254169"/>
              <a:ext cx="100065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41237" y="5450503"/>
              <a:ext cx="91242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</a:rPr>
                <a:t>activity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02" name="직선 화살표 연결선 101"/>
            <p:cNvCxnSpPr>
              <a:stCxn id="59" idx="3"/>
            </p:cNvCxnSpPr>
            <p:nvPr/>
          </p:nvCxnSpPr>
          <p:spPr>
            <a:xfrm flipV="1">
              <a:off x="3967366" y="3623674"/>
              <a:ext cx="794975" cy="323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3" idx="3"/>
            </p:cNvCxnSpPr>
            <p:nvPr/>
          </p:nvCxnSpPr>
          <p:spPr>
            <a:xfrm>
              <a:off x="3967366" y="2578333"/>
              <a:ext cx="794975" cy="466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223" idx="3"/>
            </p:cNvCxnSpPr>
            <p:nvPr/>
          </p:nvCxnSpPr>
          <p:spPr>
            <a:xfrm>
              <a:off x="2611324" y="3242674"/>
              <a:ext cx="899312" cy="2816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6097451" y="1565127"/>
              <a:ext cx="0" cy="3689042"/>
            </a:xfrm>
            <a:prstGeom prst="line">
              <a:avLst/>
            </a:prstGeom>
            <a:ln w="762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232" idx="3"/>
              <a:endCxn id="85" idx="1"/>
            </p:cNvCxnSpPr>
            <p:nvPr/>
          </p:nvCxnSpPr>
          <p:spPr>
            <a:xfrm flipV="1">
              <a:off x="5084294" y="1184127"/>
              <a:ext cx="512832" cy="70872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74" idx="3"/>
              <a:endCxn id="100" idx="1"/>
            </p:cNvCxnSpPr>
            <p:nvPr/>
          </p:nvCxnSpPr>
          <p:spPr>
            <a:xfrm>
              <a:off x="5084294" y="4848194"/>
              <a:ext cx="512832" cy="78697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232" idx="3"/>
            </p:cNvCxnSpPr>
            <p:nvPr/>
          </p:nvCxnSpPr>
          <p:spPr>
            <a:xfrm>
              <a:off x="5084294" y="1892854"/>
              <a:ext cx="994928" cy="3810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 flipV="1">
              <a:off x="5084294" y="4395453"/>
              <a:ext cx="994928" cy="4918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7264881" y="379812"/>
              <a:ext cx="858843" cy="762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279766" y="576146"/>
              <a:ext cx="829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</a:rPr>
                <a:t>object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264881" y="5824619"/>
              <a:ext cx="858843" cy="762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279766" y="6020953"/>
              <a:ext cx="829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</a:rPr>
                <a:t>object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6" name="직선 화살표 연결선 135"/>
            <p:cNvCxnSpPr>
              <a:stCxn id="85" idx="3"/>
              <a:endCxn id="131" idx="1"/>
            </p:cNvCxnSpPr>
            <p:nvPr/>
          </p:nvCxnSpPr>
          <p:spPr>
            <a:xfrm flipV="1">
              <a:off x="6597776" y="760812"/>
              <a:ext cx="667105" cy="42331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>
              <a:stCxn id="100" idx="3"/>
              <a:endCxn id="134" idx="1"/>
            </p:cNvCxnSpPr>
            <p:nvPr/>
          </p:nvCxnSpPr>
          <p:spPr>
            <a:xfrm>
              <a:off x="6597776" y="5635169"/>
              <a:ext cx="667105" cy="5704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7694302" y="1141812"/>
              <a:ext cx="0" cy="4682807"/>
            </a:xfrm>
            <a:prstGeom prst="line">
              <a:avLst/>
            </a:prstGeom>
            <a:ln w="7620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/>
            <p:cNvCxnSpPr>
              <a:stCxn id="85" idx="3"/>
            </p:cNvCxnSpPr>
            <p:nvPr/>
          </p:nvCxnSpPr>
          <p:spPr>
            <a:xfrm>
              <a:off x="6597776" y="1184127"/>
              <a:ext cx="1013157" cy="76866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100" idx="3"/>
            </p:cNvCxnSpPr>
            <p:nvPr/>
          </p:nvCxnSpPr>
          <p:spPr>
            <a:xfrm flipV="1">
              <a:off x="6597776" y="4517271"/>
              <a:ext cx="1096526" cy="111789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146380" y="2369326"/>
            <a:ext cx="3674618" cy="1371600"/>
            <a:chOff x="146380" y="2369326"/>
            <a:chExt cx="3674618" cy="1371600"/>
          </a:xfrm>
        </p:grpSpPr>
        <p:grpSp>
          <p:nvGrpSpPr>
            <p:cNvPr id="287" name="그룹 286"/>
            <p:cNvGrpSpPr/>
            <p:nvPr/>
          </p:nvGrpSpPr>
          <p:grpSpPr>
            <a:xfrm>
              <a:off x="146380" y="2369326"/>
              <a:ext cx="1943100" cy="1371600"/>
              <a:chOff x="9423239" y="4443282"/>
              <a:chExt cx="1943100" cy="1371600"/>
            </a:xfrm>
          </p:grpSpPr>
          <p:grpSp>
            <p:nvGrpSpPr>
              <p:cNvPr id="288" name="그룹 287"/>
              <p:cNvGrpSpPr/>
              <p:nvPr/>
            </p:nvGrpSpPr>
            <p:grpSpPr>
              <a:xfrm>
                <a:off x="10032839" y="5052882"/>
                <a:ext cx="1333500" cy="762000"/>
                <a:chOff x="5168900" y="2514600"/>
                <a:chExt cx="1333500" cy="762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01" name="직사각형 300"/>
                <p:cNvSpPr/>
                <p:nvPr/>
              </p:nvSpPr>
              <p:spPr>
                <a:xfrm>
                  <a:off x="5168900" y="2514600"/>
                  <a:ext cx="1333500" cy="762000"/>
                </a:xfrm>
                <a:prstGeom prst="rect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TextBox 301"/>
                <p:cNvSpPr txBox="1"/>
                <p:nvPr/>
              </p:nvSpPr>
              <p:spPr>
                <a:xfrm>
                  <a:off x="5479623" y="2710934"/>
                  <a:ext cx="712054" cy="369332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7030A0"/>
                      </a:solidFill>
                    </a:rPr>
                    <a:t>Apps</a:t>
                  </a:r>
                  <a:endParaRPr lang="ko-KR" altLang="en-US" dirty="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89" name="그룹 288"/>
              <p:cNvGrpSpPr/>
              <p:nvPr/>
            </p:nvGrpSpPr>
            <p:grpSpPr>
              <a:xfrm>
                <a:off x="9880439" y="4900482"/>
                <a:ext cx="1333500" cy="762000"/>
                <a:chOff x="5168900" y="2514600"/>
                <a:chExt cx="1333500" cy="762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99" name="직사각형 298"/>
                <p:cNvSpPr/>
                <p:nvPr/>
              </p:nvSpPr>
              <p:spPr>
                <a:xfrm>
                  <a:off x="5168900" y="2514600"/>
                  <a:ext cx="1333500" cy="762000"/>
                </a:xfrm>
                <a:prstGeom prst="rect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5479623" y="2710934"/>
                  <a:ext cx="712054" cy="369332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7030A0"/>
                      </a:solidFill>
                    </a:rPr>
                    <a:t>Apps</a:t>
                  </a:r>
                  <a:endParaRPr lang="ko-KR" altLang="en-US" dirty="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90" name="그룹 289"/>
              <p:cNvGrpSpPr/>
              <p:nvPr/>
            </p:nvGrpSpPr>
            <p:grpSpPr>
              <a:xfrm>
                <a:off x="9728039" y="4748082"/>
                <a:ext cx="1333500" cy="762000"/>
                <a:chOff x="5168900" y="2514600"/>
                <a:chExt cx="1333500" cy="762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97" name="직사각형 296"/>
                <p:cNvSpPr/>
                <p:nvPr/>
              </p:nvSpPr>
              <p:spPr>
                <a:xfrm>
                  <a:off x="5168900" y="2514600"/>
                  <a:ext cx="1333500" cy="762000"/>
                </a:xfrm>
                <a:prstGeom prst="rect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5479623" y="2710934"/>
                  <a:ext cx="712054" cy="369332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7030A0"/>
                      </a:solidFill>
                    </a:rPr>
                    <a:t>Apps</a:t>
                  </a:r>
                  <a:endParaRPr lang="ko-KR" altLang="en-US" dirty="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91" name="그룹 290"/>
              <p:cNvGrpSpPr/>
              <p:nvPr/>
            </p:nvGrpSpPr>
            <p:grpSpPr>
              <a:xfrm>
                <a:off x="9575639" y="4595682"/>
                <a:ext cx="1333500" cy="762000"/>
                <a:chOff x="5168900" y="2514600"/>
                <a:chExt cx="1333500" cy="762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95" name="직사각형 294"/>
                <p:cNvSpPr/>
                <p:nvPr/>
              </p:nvSpPr>
              <p:spPr>
                <a:xfrm>
                  <a:off x="5168900" y="2514600"/>
                  <a:ext cx="1333500" cy="762000"/>
                </a:xfrm>
                <a:prstGeom prst="rect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TextBox 295"/>
                <p:cNvSpPr txBox="1"/>
                <p:nvPr/>
              </p:nvSpPr>
              <p:spPr>
                <a:xfrm>
                  <a:off x="5479623" y="2710934"/>
                  <a:ext cx="712054" cy="369332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7030A0"/>
                      </a:solidFill>
                    </a:rPr>
                    <a:t>Apps</a:t>
                  </a:r>
                  <a:endParaRPr lang="ko-KR" altLang="en-US" dirty="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92" name="그룹 291"/>
              <p:cNvGrpSpPr/>
              <p:nvPr/>
            </p:nvGrpSpPr>
            <p:grpSpPr>
              <a:xfrm>
                <a:off x="9423239" y="4443282"/>
                <a:ext cx="1333500" cy="762000"/>
                <a:chOff x="5168900" y="2514600"/>
                <a:chExt cx="1333500" cy="762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93" name="직사각형 292"/>
                <p:cNvSpPr/>
                <p:nvPr/>
              </p:nvSpPr>
              <p:spPr>
                <a:xfrm>
                  <a:off x="5168900" y="2514600"/>
                  <a:ext cx="1333500" cy="762000"/>
                </a:xfrm>
                <a:prstGeom prst="rect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TextBox 293"/>
                <p:cNvSpPr txBox="1"/>
                <p:nvPr/>
              </p:nvSpPr>
              <p:spPr>
                <a:xfrm>
                  <a:off x="5479623" y="2710934"/>
                  <a:ext cx="712054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Apps</a:t>
                  </a:r>
                  <a:endParaRPr lang="ko-KR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168" name="꺾인 연결선 167"/>
            <p:cNvCxnSpPr>
              <a:stCxn id="293" idx="0"/>
              <a:endCxn id="223" idx="0"/>
            </p:cNvCxnSpPr>
            <p:nvPr/>
          </p:nvCxnSpPr>
          <p:spPr>
            <a:xfrm rot="16200000" flipH="1">
              <a:off x="2260796" y="921660"/>
              <a:ext cx="112536" cy="3007869"/>
            </a:xfrm>
            <a:prstGeom prst="bentConnector3">
              <a:avLst>
                <a:gd name="adj1" fmla="val -203135"/>
              </a:avLst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꺾인 연결선 169"/>
            <p:cNvCxnSpPr>
              <a:stCxn id="301" idx="2"/>
              <a:endCxn id="223" idx="2"/>
            </p:cNvCxnSpPr>
            <p:nvPr/>
          </p:nvCxnSpPr>
          <p:spPr>
            <a:xfrm rot="5400000" flipH="1" flipV="1">
              <a:off x="2373332" y="2293259"/>
              <a:ext cx="497064" cy="2398269"/>
            </a:xfrm>
            <a:prstGeom prst="bentConnector3">
              <a:avLst>
                <a:gd name="adj1" fmla="val -45990"/>
              </a:avLst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꺾인 연결선 171"/>
            <p:cNvCxnSpPr>
              <a:stCxn id="299" idx="3"/>
              <a:endCxn id="223" idx="1"/>
            </p:cNvCxnSpPr>
            <p:nvPr/>
          </p:nvCxnSpPr>
          <p:spPr>
            <a:xfrm flipV="1">
              <a:off x="1937080" y="2862862"/>
              <a:ext cx="1217169" cy="344664"/>
            </a:xfrm>
            <a:prstGeom prst="bentConnector3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꺾인 연결선 173"/>
            <p:cNvCxnSpPr>
              <a:stCxn id="295" idx="3"/>
            </p:cNvCxnSpPr>
            <p:nvPr/>
          </p:nvCxnSpPr>
          <p:spPr>
            <a:xfrm flipV="1">
              <a:off x="1632280" y="2599961"/>
              <a:ext cx="1530438" cy="302765"/>
            </a:xfrm>
            <a:prstGeom prst="bentConnector3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직사각형 302"/>
          <p:cNvSpPr/>
          <p:nvPr/>
        </p:nvSpPr>
        <p:spPr>
          <a:xfrm>
            <a:off x="1308409" y="2899753"/>
            <a:ext cx="447464" cy="1475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use</a:t>
            </a:r>
            <a:endParaRPr lang="ko-KR" altLang="en-US" sz="1200" dirty="0"/>
          </a:p>
        </p:txBody>
      </p:sp>
      <p:grpSp>
        <p:nvGrpSpPr>
          <p:cNvPr id="188" name="그룹 187"/>
          <p:cNvGrpSpPr/>
          <p:nvPr/>
        </p:nvGrpSpPr>
        <p:grpSpPr>
          <a:xfrm>
            <a:off x="4526344" y="-17857"/>
            <a:ext cx="7476154" cy="6240581"/>
            <a:chOff x="4526344" y="-17857"/>
            <a:chExt cx="7476154" cy="6240581"/>
          </a:xfrm>
        </p:grpSpPr>
        <p:grpSp>
          <p:nvGrpSpPr>
            <p:cNvPr id="164" name="그룹 163"/>
            <p:cNvGrpSpPr/>
            <p:nvPr/>
          </p:nvGrpSpPr>
          <p:grpSpPr>
            <a:xfrm>
              <a:off x="4526344" y="-17857"/>
              <a:ext cx="7445890" cy="6240581"/>
              <a:chOff x="4526344" y="-17857"/>
              <a:chExt cx="7445890" cy="6240581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4526344" y="722106"/>
                <a:ext cx="1258217" cy="701154"/>
                <a:chOff x="4424344" y="762000"/>
                <a:chExt cx="1258217" cy="701154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4658626" y="1056450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535578" y="834718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143" name="직선 화살표 연결선 142"/>
              <p:cNvCxnSpPr>
                <a:stCxn id="232" idx="0"/>
                <a:endCxn id="184" idx="3"/>
              </p:cNvCxnSpPr>
              <p:nvPr/>
            </p:nvCxnSpPr>
            <p:spPr>
              <a:xfrm flipH="1" flipV="1">
                <a:off x="5784561" y="1072683"/>
                <a:ext cx="854205" cy="59358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1" name="그룹 190"/>
              <p:cNvGrpSpPr/>
              <p:nvPr/>
            </p:nvGrpSpPr>
            <p:grpSpPr>
              <a:xfrm>
                <a:off x="10714017" y="56071"/>
                <a:ext cx="1258217" cy="701154"/>
                <a:chOff x="4424344" y="762000"/>
                <a:chExt cx="1258217" cy="701154"/>
              </a:xfrm>
            </p:grpSpPr>
            <p:sp>
              <p:nvSpPr>
                <p:cNvPr id="193" name="직사각형 192"/>
                <p:cNvSpPr/>
                <p:nvPr/>
              </p:nvSpPr>
              <p:spPr>
                <a:xfrm>
                  <a:off x="4535578" y="834718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198" name="직선 화살표 연결선 197"/>
              <p:cNvCxnSpPr>
                <a:stCxn id="131" idx="3"/>
                <a:endCxn id="195" idx="1"/>
              </p:cNvCxnSpPr>
              <p:nvPr/>
            </p:nvCxnSpPr>
            <p:spPr>
              <a:xfrm>
                <a:off x="10000149" y="381000"/>
                <a:ext cx="713868" cy="25648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>
              <a:xfrm>
                <a:off x="10475401" y="2234007"/>
                <a:ext cx="1258217" cy="701154"/>
                <a:chOff x="4424344" y="342900"/>
                <a:chExt cx="1258217" cy="701154"/>
              </a:xfrm>
            </p:grpSpPr>
            <p:sp>
              <p:nvSpPr>
                <p:cNvPr id="204" name="직사각형 203"/>
                <p:cNvSpPr/>
                <p:nvPr/>
              </p:nvSpPr>
              <p:spPr>
                <a:xfrm>
                  <a:off x="5157411" y="50803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4424344" y="3429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4454608" y="852400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208" name="직선 화살표 연결선 207"/>
              <p:cNvCxnSpPr>
                <a:endCxn id="205" idx="1"/>
              </p:cNvCxnSpPr>
              <p:nvPr/>
            </p:nvCxnSpPr>
            <p:spPr>
              <a:xfrm flipV="1">
                <a:off x="9570727" y="2584584"/>
                <a:ext cx="904674" cy="252039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그룹 211"/>
              <p:cNvGrpSpPr/>
              <p:nvPr/>
            </p:nvGrpSpPr>
            <p:grpSpPr>
              <a:xfrm>
                <a:off x="10591106" y="5521570"/>
                <a:ext cx="1258217" cy="701154"/>
                <a:chOff x="4424344" y="762000"/>
                <a:chExt cx="1258217" cy="701154"/>
              </a:xfrm>
            </p:grpSpPr>
            <p:sp>
              <p:nvSpPr>
                <p:cNvPr id="215" name="직사각형 214"/>
                <p:cNvSpPr/>
                <p:nvPr/>
              </p:nvSpPr>
              <p:spPr>
                <a:xfrm>
                  <a:off x="5157411" y="898556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234" name="직선 화살표 연결선 233"/>
              <p:cNvCxnSpPr>
                <a:stCxn id="134" idx="3"/>
                <a:endCxn id="216" idx="1"/>
              </p:cNvCxnSpPr>
              <p:nvPr/>
            </p:nvCxnSpPr>
            <p:spPr>
              <a:xfrm>
                <a:off x="10000149" y="5825807"/>
                <a:ext cx="590957" cy="46340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6" name="그룹 235"/>
              <p:cNvGrpSpPr/>
              <p:nvPr/>
            </p:nvGrpSpPr>
            <p:grpSpPr>
              <a:xfrm>
                <a:off x="5972797" y="-17857"/>
                <a:ext cx="1258217" cy="701154"/>
                <a:chOff x="4424344" y="762000"/>
                <a:chExt cx="1258217" cy="701154"/>
              </a:xfrm>
            </p:grpSpPr>
            <p:sp>
              <p:nvSpPr>
                <p:cNvPr id="240" name="직사각형 239"/>
                <p:cNvSpPr/>
                <p:nvPr/>
              </p:nvSpPr>
              <p:spPr>
                <a:xfrm>
                  <a:off x="4535578" y="834718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5157411" y="898556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248" name="직선 화살표 연결선 247"/>
              <p:cNvCxnSpPr>
                <a:stCxn id="85" idx="0"/>
                <a:endCxn id="242" idx="3"/>
              </p:cNvCxnSpPr>
              <p:nvPr/>
            </p:nvCxnSpPr>
            <p:spPr>
              <a:xfrm flipH="1" flipV="1">
                <a:off x="7231014" y="332720"/>
                <a:ext cx="742862" cy="90595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" name="그룹 248"/>
              <p:cNvGrpSpPr/>
              <p:nvPr/>
            </p:nvGrpSpPr>
            <p:grpSpPr>
              <a:xfrm>
                <a:off x="5578783" y="5410308"/>
                <a:ext cx="1258217" cy="701154"/>
                <a:chOff x="4424344" y="762000"/>
                <a:chExt cx="1258217" cy="701154"/>
              </a:xfrm>
            </p:grpSpPr>
            <p:sp>
              <p:nvSpPr>
                <p:cNvPr id="250" name="직사각형 249"/>
                <p:cNvSpPr/>
                <p:nvPr/>
              </p:nvSpPr>
              <p:spPr>
                <a:xfrm>
                  <a:off x="4658626" y="1056450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535578" y="834718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259" name="직선 화살표 연결선 258"/>
              <p:cNvCxnSpPr>
                <a:stCxn id="100" idx="2"/>
              </p:cNvCxnSpPr>
              <p:nvPr/>
            </p:nvCxnSpPr>
            <p:spPr>
              <a:xfrm flipH="1">
                <a:off x="6837001" y="5636357"/>
                <a:ext cx="1136875" cy="124528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" name="그룹 259"/>
              <p:cNvGrpSpPr/>
              <p:nvPr/>
            </p:nvGrpSpPr>
            <p:grpSpPr>
              <a:xfrm>
                <a:off x="4653994" y="4615168"/>
                <a:ext cx="1258217" cy="701154"/>
                <a:chOff x="4424344" y="762000"/>
                <a:chExt cx="1258217" cy="701154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4535578" y="834718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157411" y="898556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4424344" y="762000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092431" y="1226571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4454608" y="1242925"/>
                  <a:ext cx="447464" cy="1475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</p:grpSp>
          <p:cxnSp>
            <p:nvCxnSpPr>
              <p:cNvPr id="267" name="직선 화살표 연결선 266"/>
              <p:cNvCxnSpPr>
                <a:stCxn id="74" idx="2"/>
                <a:endCxn id="264" idx="3"/>
              </p:cNvCxnSpPr>
              <p:nvPr/>
            </p:nvCxnSpPr>
            <p:spPr>
              <a:xfrm flipH="1">
                <a:off x="5912211" y="4849382"/>
                <a:ext cx="726555" cy="116363"/>
              </a:xfrm>
              <a:prstGeom prst="straightConnector1">
                <a:avLst/>
              </a:prstGeom>
              <a:ln w="190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그룹 180"/>
            <p:cNvGrpSpPr/>
            <p:nvPr/>
          </p:nvGrpSpPr>
          <p:grpSpPr>
            <a:xfrm>
              <a:off x="9614837" y="381000"/>
              <a:ext cx="2387661" cy="5444807"/>
              <a:chOff x="9614837" y="381000"/>
              <a:chExt cx="2387661" cy="5444807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10000149" y="381000"/>
                <a:ext cx="2002349" cy="1517613"/>
                <a:chOff x="10000149" y="381000"/>
                <a:chExt cx="2002349" cy="1517613"/>
              </a:xfrm>
            </p:grpSpPr>
            <p:sp>
              <p:nvSpPr>
                <p:cNvPr id="268" name="직사각형 267"/>
                <p:cNvSpPr/>
                <p:nvPr/>
              </p:nvSpPr>
              <p:spPr>
                <a:xfrm>
                  <a:off x="10808532" y="1270177"/>
                  <a:ext cx="541431" cy="147516"/>
                </a:xfrm>
                <a:prstGeom prst="rect">
                  <a:avLst/>
                </a:prstGeom>
                <a:solidFill>
                  <a:srgbClr val="F49378"/>
                </a:solidFill>
                <a:ln>
                  <a:solidFill>
                    <a:srgbClr val="F49378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error</a:t>
                  </a:r>
                  <a:endParaRPr lang="ko-KR" altLang="en-US" sz="1200" dirty="0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10744281" y="1197459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rgbClr val="F4937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272" name="직선 화살표 연결선 271"/>
                <p:cNvCxnSpPr>
                  <a:stCxn id="131" idx="3"/>
                  <a:endCxn id="269" idx="1"/>
                </p:cNvCxnSpPr>
                <p:nvPr/>
              </p:nvCxnSpPr>
              <p:spPr>
                <a:xfrm>
                  <a:off x="10000149" y="381000"/>
                  <a:ext cx="744132" cy="1167036"/>
                </a:xfrm>
                <a:prstGeom prst="straightConnector1">
                  <a:avLst/>
                </a:prstGeom>
                <a:ln w="19050">
                  <a:solidFill>
                    <a:srgbClr val="F49378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직사각형 272"/>
                <p:cNvSpPr/>
                <p:nvPr/>
              </p:nvSpPr>
              <p:spPr>
                <a:xfrm>
                  <a:off x="11385216" y="1461454"/>
                  <a:ext cx="541431" cy="147516"/>
                </a:xfrm>
                <a:prstGeom prst="rect">
                  <a:avLst/>
                </a:prstGeom>
                <a:solidFill>
                  <a:srgbClr val="F49378"/>
                </a:solidFill>
                <a:ln>
                  <a:solidFill>
                    <a:srgbClr val="F49378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error</a:t>
                  </a:r>
                  <a:endParaRPr lang="ko-KR" altLang="en-US" sz="1200" dirty="0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10820614" y="1641994"/>
                  <a:ext cx="541431" cy="157169"/>
                </a:xfrm>
                <a:prstGeom prst="rect">
                  <a:avLst/>
                </a:prstGeom>
                <a:solidFill>
                  <a:srgbClr val="F49378"/>
                </a:solidFill>
                <a:ln>
                  <a:solidFill>
                    <a:srgbClr val="F49378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error</a:t>
                  </a:r>
                  <a:endParaRPr lang="ko-KR" altLang="en-US" sz="1200" dirty="0"/>
                </a:p>
              </p:txBody>
            </p:sp>
          </p:grpSp>
          <p:grpSp>
            <p:nvGrpSpPr>
              <p:cNvPr id="180" name="그룹 179"/>
              <p:cNvGrpSpPr/>
              <p:nvPr/>
            </p:nvGrpSpPr>
            <p:grpSpPr>
              <a:xfrm>
                <a:off x="10000149" y="4369247"/>
                <a:ext cx="1938223" cy="1456560"/>
                <a:chOff x="10000149" y="4369247"/>
                <a:chExt cx="1938223" cy="1456560"/>
              </a:xfrm>
            </p:grpSpPr>
            <p:sp>
              <p:nvSpPr>
                <p:cNvPr id="307" name="직사각형 306"/>
                <p:cNvSpPr/>
                <p:nvPr/>
              </p:nvSpPr>
              <p:spPr>
                <a:xfrm>
                  <a:off x="10680155" y="4369247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rgbClr val="F4937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308" name="직선 화살표 연결선 307"/>
                <p:cNvCxnSpPr>
                  <a:stCxn id="134" idx="3"/>
                  <a:endCxn id="307" idx="1"/>
                </p:cNvCxnSpPr>
                <p:nvPr/>
              </p:nvCxnSpPr>
              <p:spPr>
                <a:xfrm flipV="1">
                  <a:off x="10000149" y="4719824"/>
                  <a:ext cx="680006" cy="1105983"/>
                </a:xfrm>
                <a:prstGeom prst="straightConnector1">
                  <a:avLst/>
                </a:prstGeom>
                <a:ln w="19050">
                  <a:solidFill>
                    <a:srgbClr val="F49378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그룹 178"/>
              <p:cNvGrpSpPr/>
              <p:nvPr/>
            </p:nvGrpSpPr>
            <p:grpSpPr>
              <a:xfrm>
                <a:off x="9614837" y="2867292"/>
                <a:ext cx="2234486" cy="1088657"/>
                <a:chOff x="9614837" y="2867292"/>
                <a:chExt cx="2234486" cy="1088657"/>
              </a:xfrm>
            </p:grpSpPr>
            <p:sp>
              <p:nvSpPr>
                <p:cNvPr id="312" name="직사각형 311"/>
                <p:cNvSpPr/>
                <p:nvPr/>
              </p:nvSpPr>
              <p:spPr>
                <a:xfrm>
                  <a:off x="10591106" y="3254795"/>
                  <a:ext cx="1258217" cy="701154"/>
                </a:xfrm>
                <a:prstGeom prst="rect">
                  <a:avLst/>
                </a:prstGeom>
                <a:noFill/>
                <a:ln w="28575">
                  <a:solidFill>
                    <a:srgbClr val="F4937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313" name="직선 화살표 연결선 312"/>
                <p:cNvCxnSpPr>
                  <a:endCxn id="312" idx="1"/>
                </p:cNvCxnSpPr>
                <p:nvPr/>
              </p:nvCxnSpPr>
              <p:spPr>
                <a:xfrm>
                  <a:off x="9614837" y="2867292"/>
                  <a:ext cx="976269" cy="738080"/>
                </a:xfrm>
                <a:prstGeom prst="straightConnector1">
                  <a:avLst/>
                </a:prstGeom>
                <a:ln w="19050">
                  <a:solidFill>
                    <a:srgbClr val="F49378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직사각형 314"/>
                <p:cNvSpPr/>
                <p:nvPr/>
              </p:nvSpPr>
              <p:spPr>
                <a:xfrm>
                  <a:off x="11246071" y="3673659"/>
                  <a:ext cx="541431" cy="147516"/>
                </a:xfrm>
                <a:prstGeom prst="rect">
                  <a:avLst/>
                </a:prstGeom>
                <a:solidFill>
                  <a:srgbClr val="F49378"/>
                </a:solidFill>
                <a:ln>
                  <a:solidFill>
                    <a:srgbClr val="F49378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error</a:t>
                  </a:r>
                  <a:endParaRPr lang="ko-KR" altLang="en-US" sz="1200" dirty="0"/>
                </a:p>
              </p:txBody>
            </p:sp>
          </p:grpSp>
        </p:grpSp>
      </p:grpSp>
      <p:sp>
        <p:nvSpPr>
          <p:cNvPr id="317" name="직사각형 316"/>
          <p:cNvSpPr/>
          <p:nvPr/>
        </p:nvSpPr>
        <p:spPr>
          <a:xfrm>
            <a:off x="1322272" y="3418635"/>
            <a:ext cx="447464" cy="1475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use</a:t>
            </a:r>
            <a:endParaRPr lang="ko-KR" altLang="en-US" sz="1200" dirty="0"/>
          </a:p>
        </p:txBody>
      </p:sp>
      <p:sp>
        <p:nvSpPr>
          <p:cNvPr id="319" name="직사각형 318"/>
          <p:cNvSpPr/>
          <p:nvPr/>
        </p:nvSpPr>
        <p:spPr>
          <a:xfrm>
            <a:off x="1146988" y="3162205"/>
            <a:ext cx="541431" cy="1475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error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09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path" presetSubtype="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0.22318 -0.00046 " pathEditMode="relative" rAng="0" ptsTypes="AA" p14:bounceEnd="50000">
                                          <p:cBhvr>
                                            <p:cTn id="30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59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2" presetID="42" presetClass="path" presetSubtype="0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318 -0.00046 L 0.31445 -0.10972 " pathEditMode="relative" rAng="0" ptsTypes="AA" p14:bounceEnd="50000">
                                          <p:cBhvr>
                                            <p:cTn id="33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57" y="-5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35" presetID="42" presetClass="path" presetSubtype="0" fill="hold" grpId="2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445 -0.10972 L 0.41888 -0.21296 " pathEditMode="relative" rAng="0" ptsTypes="AA" p14:bounceEnd="50000">
                                          <p:cBhvr>
                                            <p:cTn id="36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1" y="-5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8" presetID="42" presetClass="path" presetSubtype="0" fill="hold" grpId="3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888 -0.21296 L 0.32357 -0.29606 " pathEditMode="relative" rAng="0" ptsTypes="AA" p14:bounceEnd="50000">
                                          <p:cBhvr>
                                            <p:cTn id="39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66" y="-41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41" presetID="42" presetClass="path" presetSubtype="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2.22222E-6 L 0.22201 -0.07593 " pathEditMode="relative" rAng="0" ptsTypes="AA" p14:bounceEnd="50000">
                                          <p:cBhvr>
                                            <p:cTn id="42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-3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42" presetClass="path" presetSubtype="0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201 -0.07593 L 0.31758 0.01782 " pathEditMode="relative" rAng="0" ptsTypes="AA" p14:bounceEnd="50000">
                                          <p:cBhvr>
                                            <p:cTn id="45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79" y="46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7" presetID="42" presetClass="path" presetSubtype="0" fill="hold" grpId="2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758 0.01782 L 0.41771 0.15023 " pathEditMode="relative" rAng="0" ptsTypes="AA" p14:bounceEnd="50000">
                                          <p:cBhvr>
                                            <p:cTn id="48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6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42" presetClass="path" presetSubtype="0" fill="hold" grpId="3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771 0.15023 L 0.5349 0.25555 " pathEditMode="relative" rAng="0" ptsTypes="AA" p14:bounceEnd="50000">
                                          <p:cBhvr>
                                            <p:cTn id="51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59" y="5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3" presetID="42" presetClass="path" presetSubtype="0" fill="hold" grpId="4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349 0.25555 L 0.66185 0.34143 " pathEditMode="relative" rAng="0" ptsTypes="AA" p14:bounceEnd="50000">
                                          <p:cBhvr>
                                            <p:cTn id="54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41" y="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6" presetID="42" presetClass="path" presetSubtype="0" fill="hold" grpId="5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6185 0.34143 L 0.78099 0.33588 " pathEditMode="relative" rAng="0" ptsTypes="AA" p14:bounceEnd="50000">
                                          <p:cBhvr>
                                            <p:cTn id="57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51" y="-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42" presetClass="path" presetSubtype="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7.40741E-7 L 0.222 -0.07593 " pathEditMode="relative" rAng="0" ptsTypes="AA" p14:bounceEnd="50000">
                                          <p:cBhvr>
                                            <p:cTn id="60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-3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2" presetID="42" presetClass="path" presetSubtype="0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2 -0.07593 L 0.31757 0.01782 " pathEditMode="relative" rAng="0" ptsTypes="AA" p14:bounceEnd="50000">
                                          <p:cBhvr>
                                            <p:cTn id="63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79" y="46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5" presetID="42" presetClass="path" presetSubtype="0" fill="hold" grpId="2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757 0.01782 L 0.4177 0.15023 " pathEditMode="relative" rAng="0" ptsTypes="AA" p14:bounceEnd="50000">
                                          <p:cBhvr>
                                            <p:cTn id="66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6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42" presetClass="path" presetSubtype="0" fill="hold" grpId="3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77 0.15023 L 0.53489 0.25555 " pathEditMode="relative" rAng="0" ptsTypes="AA" p14:bounceEnd="50000">
                                          <p:cBhvr>
                                            <p:cTn id="69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59" y="5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1" presetID="42" presetClass="path" presetSubtype="0" fill="hold" grpId="4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3489 0.25555 L 0.66718 0.13565 " pathEditMode="relative" rAng="0" ptsTypes="AA" p14:bounceEnd="50000">
                                          <p:cBhvr>
                                            <p:cTn id="72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15" y="-5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4" presetID="42" presetClass="path" presetSubtype="0" fill="hold" grpId="5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6719 0.13565 L 0.672 -0.0581 " pathEditMode="relative" rAng="0" ptsTypes="AA" p14:bounceEnd="50000">
                                          <p:cBhvr>
                                            <p:cTn id="75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" y="-9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42" presetClass="path" presetSubtype="0" fill="hold" grpId="6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72 -0.0581 L 0.79153 0.04213 " pathEditMode="relative" rAng="0" ptsTypes="AA" p14:bounceEnd="50000">
                                          <p:cBhvr>
                                            <p:cTn id="78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77" y="5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3" grpId="0" animBg="1"/>
          <p:bldP spid="303" grpId="1" animBg="1"/>
          <p:bldP spid="303" grpId="2" animBg="1"/>
          <p:bldP spid="303" grpId="3" animBg="1"/>
          <p:bldP spid="303" grpId="4" animBg="1"/>
          <p:bldP spid="317" grpId="0" animBg="1"/>
          <p:bldP spid="317" grpId="1" animBg="1"/>
          <p:bldP spid="317" grpId="2" animBg="1"/>
          <p:bldP spid="317" grpId="3" animBg="1"/>
          <p:bldP spid="317" grpId="4" animBg="1"/>
          <p:bldP spid="317" grpId="5" animBg="1"/>
          <p:bldP spid="317" grpId="6" animBg="1"/>
          <p:bldP spid="319" grpId="0" animBg="1"/>
          <p:bldP spid="319" grpId="1" animBg="1"/>
          <p:bldP spid="319" grpId="2" animBg="1"/>
          <p:bldP spid="319" grpId="3" animBg="1"/>
          <p:bldP spid="319" grpId="4" animBg="1"/>
          <p:bldP spid="319" grpId="5" animBg="1"/>
          <p:bldP spid="319" grpId="6" animBg="1"/>
          <p:bldP spid="319" grpId="7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0.22318 -0.00046 " pathEditMode="relative" rAng="0" ptsTypes="AA">
                                          <p:cBhvr>
                                            <p:cTn id="30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59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2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318 -0.00046 L 0.31445 -0.10972 " pathEditMode="relative" rAng="0" ptsTypes="AA">
                                          <p:cBhvr>
                                            <p:cTn id="33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57" y="-5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35" presetID="42" presetClass="pat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445 -0.10972 L 0.41888 -0.21296 " pathEditMode="relative" rAng="0" ptsTypes="AA">
                                          <p:cBhvr>
                                            <p:cTn id="36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1" y="-5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8" presetID="42" presetClass="pat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888 -0.21296 L 0.32357 -0.29606 " pathEditMode="relative" rAng="0" ptsTypes="AA">
                                          <p:cBhvr>
                                            <p:cTn id="39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66" y="-41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41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2.22222E-6 L 0.22201 -0.07593 " pathEditMode="relative" rAng="0" ptsTypes="AA">
                                          <p:cBhvr>
                                            <p:cTn id="42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-3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201 -0.07593 L 0.31758 0.01782 " pathEditMode="relative" rAng="0" ptsTypes="AA">
                                          <p:cBhvr>
                                            <p:cTn id="45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79" y="46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7" presetID="42" presetClass="pat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758 0.01782 L 0.41771 0.15023 " pathEditMode="relative" rAng="0" ptsTypes="AA">
                                          <p:cBhvr>
                                            <p:cTn id="48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6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42" presetClass="pat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771 0.15023 L 0.5349 0.25555 " pathEditMode="relative" rAng="0" ptsTypes="AA">
                                          <p:cBhvr>
                                            <p:cTn id="51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59" y="5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3" presetID="42" presetClass="path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349 0.25555 L 0.66185 0.34143 " pathEditMode="relative" rAng="0" ptsTypes="AA">
                                          <p:cBhvr>
                                            <p:cTn id="54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41" y="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6" presetID="42" presetClass="pat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6185 0.34143 L 0.78099 0.33588 " pathEditMode="relative" rAng="0" ptsTypes="AA">
                                          <p:cBhvr>
                                            <p:cTn id="57" dur="4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51" y="-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7.40741E-7 L 0.222 -0.07593 " pathEditMode="relative" rAng="0" ptsTypes="AA">
                                          <p:cBhvr>
                                            <p:cTn id="60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-3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2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2 -0.07593 L 0.31757 0.01782 " pathEditMode="relative" rAng="0" ptsTypes="AA">
                                          <p:cBhvr>
                                            <p:cTn id="63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79" y="46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5" presetID="42" presetClass="pat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757 0.01782 L 0.4177 0.15023 " pathEditMode="relative" rAng="0" ptsTypes="AA">
                                          <p:cBhvr>
                                            <p:cTn id="66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66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42" presetClass="pat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177 0.15023 L 0.53489 0.25555 " pathEditMode="relative" rAng="0" ptsTypes="AA">
                                          <p:cBhvr>
                                            <p:cTn id="69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59" y="5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1" presetID="42" presetClass="path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3489 0.25555 L 0.66718 0.13565 " pathEditMode="relative" rAng="0" ptsTypes="AA">
                                          <p:cBhvr>
                                            <p:cTn id="72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15" y="-5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4" presetID="42" presetClass="pat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6719 0.13565 L 0.672 -0.0581 " pathEditMode="relative" rAng="0" ptsTypes="AA">
                                          <p:cBhvr>
                                            <p:cTn id="75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" y="-9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42" presetClass="path" presetSubtype="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672 -0.0581 L 0.79153 0.04213 " pathEditMode="relative" rAng="0" ptsTypes="AA">
                                          <p:cBhvr>
                                            <p:cTn id="78" dur="4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77" y="5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3" grpId="0" animBg="1"/>
          <p:bldP spid="303" grpId="1" animBg="1"/>
          <p:bldP spid="303" grpId="2" animBg="1"/>
          <p:bldP spid="303" grpId="3" animBg="1"/>
          <p:bldP spid="303" grpId="4" animBg="1"/>
          <p:bldP spid="317" grpId="0" animBg="1"/>
          <p:bldP spid="317" grpId="1" animBg="1"/>
          <p:bldP spid="317" grpId="2" animBg="1"/>
          <p:bldP spid="317" grpId="3" animBg="1"/>
          <p:bldP spid="317" grpId="4" animBg="1"/>
          <p:bldP spid="317" grpId="5" animBg="1"/>
          <p:bldP spid="317" grpId="6" animBg="1"/>
          <p:bldP spid="319" grpId="0" animBg="1"/>
          <p:bldP spid="319" grpId="1" animBg="1"/>
          <p:bldP spid="319" grpId="2" animBg="1"/>
          <p:bldP spid="319" grpId="3" animBg="1"/>
          <p:bldP spid="319" grpId="4" animBg="1"/>
          <p:bldP spid="319" grpId="5" animBg="1"/>
          <p:bldP spid="319" grpId="6" animBg="1"/>
          <p:bldP spid="319" grpId="7" animBg="1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0" i="0" dirty="0" smtClean="0">
                <a:solidFill>
                  <a:schemeClr val="bg1">
                    <a:lumMod val="65000"/>
                  </a:schemeClr>
                </a:solidFill>
                <a:effectLst/>
                <a:ea typeface="나눔바른고딕" panose="020B0603020101020101"/>
              </a:rPr>
              <a:t>로그인 페이지 및 기능 구현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5"/>
            <a:ext cx="8776336" cy="47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0" i="0" smtClean="0">
                <a:solidFill>
                  <a:schemeClr val="bg1">
                    <a:lumMod val="65000"/>
                  </a:schemeClr>
                </a:solidFill>
                <a:effectLst/>
                <a:ea typeface="나눔바른고딕" panose="020B0603020101020101"/>
              </a:rPr>
              <a:t>회원가입 페이지 및 기능 구현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5"/>
            <a:ext cx="8776336" cy="47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회원정보 수정 페이지 및 기능 구현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6"/>
            <a:ext cx="8776336" cy="47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메인 페이지 구성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6"/>
            <a:ext cx="8776336" cy="47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프로젝트 분석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PSI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라이브러리를 통한 프로젝트 분석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0" name="그림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2" y="1652829"/>
            <a:ext cx="6873875" cy="42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앱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목록과 파일 업로드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(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앱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등록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개발한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4460"/>
          <a:stretch/>
        </p:blipFill>
        <p:spPr>
          <a:xfrm>
            <a:off x="5998981" y="1458555"/>
            <a:ext cx="4067808" cy="4704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33629"/>
          <a:stretch/>
        </p:blipFill>
        <p:spPr>
          <a:xfrm>
            <a:off x="1533525" y="1458554"/>
            <a:ext cx="4065800" cy="47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7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Plugin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의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Storyboard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-&gt;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웹 스토리보드 데이터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3154249" y="0"/>
            <a:ext cx="6845900" cy="6206807"/>
            <a:chOff x="1277824" y="379812"/>
            <a:chExt cx="6845900" cy="6206807"/>
          </a:xfrm>
        </p:grpSpPr>
        <p:sp>
          <p:nvSpPr>
            <p:cNvPr id="223" name="직사각형 222"/>
            <p:cNvSpPr/>
            <p:nvPr/>
          </p:nvSpPr>
          <p:spPr>
            <a:xfrm>
              <a:off x="1277824" y="2861674"/>
              <a:ext cx="1333500" cy="762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363979" y="3044346"/>
              <a:ext cx="11480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C000"/>
                  </a:solidFill>
                </a:rPr>
                <a:t>Database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32" name="순서도: 문서 231"/>
            <p:cNvSpPr/>
            <p:nvPr/>
          </p:nvSpPr>
          <p:spPr>
            <a:xfrm>
              <a:off x="4440388" y="1511853"/>
              <a:ext cx="643906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493436" y="1708187"/>
              <a:ext cx="53781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app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237" name="직선 화살표 연결선 236"/>
            <p:cNvCxnSpPr>
              <a:stCxn id="223" idx="3"/>
              <a:endCxn id="63" idx="1"/>
            </p:cNvCxnSpPr>
            <p:nvPr/>
          </p:nvCxnSpPr>
          <p:spPr>
            <a:xfrm flipV="1">
              <a:off x="2611324" y="2578333"/>
              <a:ext cx="487410" cy="66434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098734" y="3565728"/>
              <a:ext cx="868632" cy="7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21907" y="3762062"/>
              <a:ext cx="622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user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098734" y="2197333"/>
              <a:ext cx="868632" cy="7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21907" y="2393667"/>
              <a:ext cx="622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user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직선 연결선 4"/>
            <p:cNvCxnSpPr>
              <a:stCxn id="63" idx="2"/>
              <a:endCxn id="59" idx="0"/>
            </p:cNvCxnSpPr>
            <p:nvPr/>
          </p:nvCxnSpPr>
          <p:spPr>
            <a:xfrm>
              <a:off x="3533050" y="2959333"/>
              <a:ext cx="0" cy="60639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223" idx="3"/>
              <a:endCxn id="59" idx="1"/>
            </p:cNvCxnSpPr>
            <p:nvPr/>
          </p:nvCxnSpPr>
          <p:spPr>
            <a:xfrm>
              <a:off x="2611324" y="3242674"/>
              <a:ext cx="487410" cy="704054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순서도: 문서 231"/>
            <p:cNvSpPr/>
            <p:nvPr/>
          </p:nvSpPr>
          <p:spPr>
            <a:xfrm>
              <a:off x="4440388" y="4467193"/>
              <a:ext cx="643906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493436" y="4663527"/>
              <a:ext cx="53781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app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4762341" y="2273854"/>
              <a:ext cx="0" cy="2193339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3" idx="3"/>
              <a:endCxn id="232" idx="1"/>
            </p:cNvCxnSpPr>
            <p:nvPr/>
          </p:nvCxnSpPr>
          <p:spPr>
            <a:xfrm flipV="1">
              <a:off x="3967366" y="1892854"/>
              <a:ext cx="473022" cy="6854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59" idx="3"/>
              <a:endCxn id="74" idx="1"/>
            </p:cNvCxnSpPr>
            <p:nvPr/>
          </p:nvCxnSpPr>
          <p:spPr>
            <a:xfrm>
              <a:off x="3967366" y="3946728"/>
              <a:ext cx="473022" cy="9014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597126" y="803127"/>
              <a:ext cx="100065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641237" y="999461"/>
              <a:ext cx="91242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</a:rPr>
                <a:t>activity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597126" y="5254169"/>
              <a:ext cx="100065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41237" y="5450503"/>
              <a:ext cx="91242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</a:rPr>
                <a:t>activity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02" name="직선 화살표 연결선 101"/>
            <p:cNvCxnSpPr>
              <a:stCxn id="59" idx="3"/>
            </p:cNvCxnSpPr>
            <p:nvPr/>
          </p:nvCxnSpPr>
          <p:spPr>
            <a:xfrm flipV="1">
              <a:off x="3967366" y="3623674"/>
              <a:ext cx="794975" cy="323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3" idx="3"/>
            </p:cNvCxnSpPr>
            <p:nvPr/>
          </p:nvCxnSpPr>
          <p:spPr>
            <a:xfrm>
              <a:off x="3967366" y="2578333"/>
              <a:ext cx="794975" cy="466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223" idx="3"/>
            </p:cNvCxnSpPr>
            <p:nvPr/>
          </p:nvCxnSpPr>
          <p:spPr>
            <a:xfrm>
              <a:off x="2611324" y="3242674"/>
              <a:ext cx="899312" cy="2816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6097451" y="1565127"/>
              <a:ext cx="0" cy="3689042"/>
            </a:xfrm>
            <a:prstGeom prst="line">
              <a:avLst/>
            </a:prstGeom>
            <a:ln w="762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232" idx="3"/>
              <a:endCxn id="85" idx="1"/>
            </p:cNvCxnSpPr>
            <p:nvPr/>
          </p:nvCxnSpPr>
          <p:spPr>
            <a:xfrm flipV="1">
              <a:off x="5084294" y="1184127"/>
              <a:ext cx="512832" cy="70872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74" idx="3"/>
              <a:endCxn id="100" idx="1"/>
            </p:cNvCxnSpPr>
            <p:nvPr/>
          </p:nvCxnSpPr>
          <p:spPr>
            <a:xfrm>
              <a:off x="5084294" y="4848194"/>
              <a:ext cx="512832" cy="78697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232" idx="3"/>
            </p:cNvCxnSpPr>
            <p:nvPr/>
          </p:nvCxnSpPr>
          <p:spPr>
            <a:xfrm>
              <a:off x="5084294" y="1892854"/>
              <a:ext cx="994928" cy="3810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 flipV="1">
              <a:off x="5084294" y="4395453"/>
              <a:ext cx="994928" cy="4918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7264881" y="379812"/>
              <a:ext cx="858843" cy="762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279766" y="576146"/>
              <a:ext cx="829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</a:rPr>
                <a:t>object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264881" y="5824619"/>
              <a:ext cx="858843" cy="762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279766" y="6020953"/>
              <a:ext cx="829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</a:rPr>
                <a:t>object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6" name="직선 화살표 연결선 135"/>
            <p:cNvCxnSpPr>
              <a:stCxn id="85" idx="3"/>
              <a:endCxn id="131" idx="1"/>
            </p:cNvCxnSpPr>
            <p:nvPr/>
          </p:nvCxnSpPr>
          <p:spPr>
            <a:xfrm flipV="1">
              <a:off x="6597776" y="760812"/>
              <a:ext cx="667105" cy="42331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>
              <a:stCxn id="100" idx="3"/>
              <a:endCxn id="134" idx="1"/>
            </p:cNvCxnSpPr>
            <p:nvPr/>
          </p:nvCxnSpPr>
          <p:spPr>
            <a:xfrm>
              <a:off x="6597776" y="5635169"/>
              <a:ext cx="667105" cy="5704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7694302" y="1141812"/>
              <a:ext cx="0" cy="4682807"/>
            </a:xfrm>
            <a:prstGeom prst="line">
              <a:avLst/>
            </a:prstGeom>
            <a:ln w="7620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/>
            <p:cNvCxnSpPr>
              <a:stCxn id="85" idx="3"/>
            </p:cNvCxnSpPr>
            <p:nvPr/>
          </p:nvCxnSpPr>
          <p:spPr>
            <a:xfrm>
              <a:off x="6597776" y="1184127"/>
              <a:ext cx="1013157" cy="76866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100" idx="3"/>
            </p:cNvCxnSpPr>
            <p:nvPr/>
          </p:nvCxnSpPr>
          <p:spPr>
            <a:xfrm flipV="1">
              <a:off x="6597776" y="4517271"/>
              <a:ext cx="1096526" cy="111789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146380" y="-17857"/>
            <a:ext cx="11856118" cy="6240581"/>
            <a:chOff x="146380" y="-17857"/>
            <a:chExt cx="11856118" cy="6240581"/>
          </a:xfrm>
        </p:grpSpPr>
        <p:grpSp>
          <p:nvGrpSpPr>
            <p:cNvPr id="188" name="그룹 187"/>
            <p:cNvGrpSpPr/>
            <p:nvPr/>
          </p:nvGrpSpPr>
          <p:grpSpPr>
            <a:xfrm>
              <a:off x="4526344" y="-17857"/>
              <a:ext cx="7476154" cy="6240581"/>
              <a:chOff x="4526344" y="-17857"/>
              <a:chExt cx="7476154" cy="6240581"/>
            </a:xfrm>
          </p:grpSpPr>
          <p:grpSp>
            <p:nvGrpSpPr>
              <p:cNvPr id="164" name="그룹 163"/>
              <p:cNvGrpSpPr/>
              <p:nvPr/>
            </p:nvGrpSpPr>
            <p:grpSpPr>
              <a:xfrm>
                <a:off x="4526344" y="-17857"/>
                <a:ext cx="7445890" cy="6240581"/>
                <a:chOff x="4526344" y="-17857"/>
                <a:chExt cx="7445890" cy="6240581"/>
              </a:xfrm>
            </p:grpSpPr>
            <p:grpSp>
              <p:nvGrpSpPr>
                <p:cNvPr id="140" name="그룹 139"/>
                <p:cNvGrpSpPr/>
                <p:nvPr/>
              </p:nvGrpSpPr>
              <p:grpSpPr>
                <a:xfrm>
                  <a:off x="4526344" y="722106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12" name="직사각형 11"/>
                  <p:cNvSpPr/>
                  <p:nvPr/>
                </p:nvSpPr>
                <p:spPr>
                  <a:xfrm>
                    <a:off x="4658626" y="1056450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4535578" y="834718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187" name="직사각형 186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143" name="직선 화살표 연결선 142"/>
                <p:cNvCxnSpPr>
                  <a:stCxn id="232" idx="0"/>
                  <a:endCxn id="184" idx="3"/>
                </p:cNvCxnSpPr>
                <p:nvPr/>
              </p:nvCxnSpPr>
              <p:spPr>
                <a:xfrm flipH="1" flipV="1">
                  <a:off x="5784561" y="1072683"/>
                  <a:ext cx="854205" cy="59358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1" name="그룹 190"/>
                <p:cNvGrpSpPr/>
                <p:nvPr/>
              </p:nvGrpSpPr>
              <p:grpSpPr>
                <a:xfrm>
                  <a:off x="10714017" y="56071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193" name="직사각형 192"/>
                  <p:cNvSpPr/>
                  <p:nvPr/>
                </p:nvSpPr>
                <p:spPr>
                  <a:xfrm>
                    <a:off x="4535578" y="834718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195" name="직사각형 194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196" name="직사각형 195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197" name="직사각형 196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198" name="직선 화살표 연결선 197"/>
                <p:cNvCxnSpPr>
                  <a:stCxn id="131" idx="3"/>
                  <a:endCxn id="195" idx="1"/>
                </p:cNvCxnSpPr>
                <p:nvPr/>
              </p:nvCxnSpPr>
              <p:spPr>
                <a:xfrm>
                  <a:off x="10000149" y="381000"/>
                  <a:ext cx="713868" cy="25648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그룹 200"/>
                <p:cNvGrpSpPr/>
                <p:nvPr/>
              </p:nvGrpSpPr>
              <p:grpSpPr>
                <a:xfrm>
                  <a:off x="10475401" y="2234007"/>
                  <a:ext cx="1258217" cy="701154"/>
                  <a:chOff x="4424344" y="342900"/>
                  <a:chExt cx="1258217" cy="701154"/>
                </a:xfrm>
              </p:grpSpPr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5157411" y="50803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05" name="직사각형 204"/>
                  <p:cNvSpPr/>
                  <p:nvPr/>
                </p:nvSpPr>
                <p:spPr>
                  <a:xfrm>
                    <a:off x="4424344" y="3429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>
                  <a:xfrm>
                    <a:off x="4454608" y="852400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208" name="직선 화살표 연결선 207"/>
                <p:cNvCxnSpPr>
                  <a:endCxn id="205" idx="1"/>
                </p:cNvCxnSpPr>
                <p:nvPr/>
              </p:nvCxnSpPr>
              <p:spPr>
                <a:xfrm flipV="1">
                  <a:off x="9570727" y="2584584"/>
                  <a:ext cx="904674" cy="252039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2" name="그룹 211"/>
                <p:cNvGrpSpPr/>
                <p:nvPr/>
              </p:nvGrpSpPr>
              <p:grpSpPr>
                <a:xfrm>
                  <a:off x="10591106" y="5521570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215" name="직사각형 214"/>
                  <p:cNvSpPr/>
                  <p:nvPr/>
                </p:nvSpPr>
                <p:spPr>
                  <a:xfrm>
                    <a:off x="5157411" y="898556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16" name="직사각형 215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217" name="직사각형 216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18" name="직사각형 217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234" name="직선 화살표 연결선 233"/>
                <p:cNvCxnSpPr>
                  <a:stCxn id="134" idx="3"/>
                  <a:endCxn id="216" idx="1"/>
                </p:cNvCxnSpPr>
                <p:nvPr/>
              </p:nvCxnSpPr>
              <p:spPr>
                <a:xfrm>
                  <a:off x="10000149" y="5825807"/>
                  <a:ext cx="590957" cy="4634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6" name="그룹 235"/>
                <p:cNvGrpSpPr/>
                <p:nvPr/>
              </p:nvGrpSpPr>
              <p:grpSpPr>
                <a:xfrm>
                  <a:off x="5972797" y="-17857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4535578" y="834718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41" name="직사각형 240"/>
                  <p:cNvSpPr/>
                  <p:nvPr/>
                </p:nvSpPr>
                <p:spPr>
                  <a:xfrm>
                    <a:off x="5157411" y="898556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243" name="직사각형 242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44" name="직사각형 243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248" name="직선 화살표 연결선 247"/>
                <p:cNvCxnSpPr>
                  <a:stCxn id="85" idx="0"/>
                  <a:endCxn id="242" idx="3"/>
                </p:cNvCxnSpPr>
                <p:nvPr/>
              </p:nvCxnSpPr>
              <p:spPr>
                <a:xfrm flipH="1" flipV="1">
                  <a:off x="7231014" y="332720"/>
                  <a:ext cx="742862" cy="90595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9" name="그룹 248"/>
                <p:cNvGrpSpPr/>
                <p:nvPr/>
              </p:nvGrpSpPr>
              <p:grpSpPr>
                <a:xfrm>
                  <a:off x="5578783" y="5410308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250" name="직사각형 249"/>
                  <p:cNvSpPr/>
                  <p:nvPr/>
                </p:nvSpPr>
                <p:spPr>
                  <a:xfrm>
                    <a:off x="4658626" y="1056450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54" name="직사각형 253"/>
                  <p:cNvSpPr/>
                  <p:nvPr/>
                </p:nvSpPr>
                <p:spPr>
                  <a:xfrm>
                    <a:off x="4535578" y="834718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56" name="직사각형 255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257" name="직사각형 256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58" name="직사각형 257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259" name="직선 화살표 연결선 258"/>
                <p:cNvCxnSpPr>
                  <a:stCxn id="100" idx="2"/>
                </p:cNvCxnSpPr>
                <p:nvPr/>
              </p:nvCxnSpPr>
              <p:spPr>
                <a:xfrm flipH="1">
                  <a:off x="6837001" y="5636357"/>
                  <a:ext cx="1136875" cy="124528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" name="그룹 259"/>
                <p:cNvGrpSpPr/>
                <p:nvPr/>
              </p:nvGrpSpPr>
              <p:grpSpPr>
                <a:xfrm>
                  <a:off x="4653994" y="4615168"/>
                  <a:ext cx="1258217" cy="701154"/>
                  <a:chOff x="4424344" y="762000"/>
                  <a:chExt cx="1258217" cy="701154"/>
                </a:xfrm>
              </p:grpSpPr>
              <p:sp>
                <p:nvSpPr>
                  <p:cNvPr id="262" name="직사각형 261"/>
                  <p:cNvSpPr/>
                  <p:nvPr/>
                </p:nvSpPr>
                <p:spPr>
                  <a:xfrm>
                    <a:off x="4535578" y="834718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5157411" y="898556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64" name="직사각형 263"/>
                  <p:cNvSpPr/>
                  <p:nvPr/>
                </p:nvSpPr>
                <p:spPr>
                  <a:xfrm>
                    <a:off x="4424344" y="762000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5092431" y="1226571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  <p:sp>
                <p:nvSpPr>
                  <p:cNvPr id="266" name="직사각형 265"/>
                  <p:cNvSpPr/>
                  <p:nvPr/>
                </p:nvSpPr>
                <p:spPr>
                  <a:xfrm>
                    <a:off x="4454608" y="1242925"/>
                    <a:ext cx="447464" cy="14751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use</a:t>
                    </a:r>
                    <a:endParaRPr lang="ko-KR" altLang="en-US" sz="1200" dirty="0"/>
                  </a:p>
                </p:txBody>
              </p:sp>
            </p:grpSp>
            <p:cxnSp>
              <p:nvCxnSpPr>
                <p:cNvPr id="267" name="직선 화살표 연결선 266"/>
                <p:cNvCxnSpPr>
                  <a:stCxn id="74" idx="2"/>
                  <a:endCxn id="264" idx="3"/>
                </p:cNvCxnSpPr>
                <p:nvPr/>
              </p:nvCxnSpPr>
              <p:spPr>
                <a:xfrm flipH="1">
                  <a:off x="5912211" y="4849382"/>
                  <a:ext cx="726555" cy="116363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9614837" y="381000"/>
                <a:ext cx="2387661" cy="5444807"/>
                <a:chOff x="9614837" y="381000"/>
                <a:chExt cx="2387661" cy="5444807"/>
              </a:xfrm>
            </p:grpSpPr>
            <p:grpSp>
              <p:nvGrpSpPr>
                <p:cNvPr id="178" name="그룹 177"/>
                <p:cNvGrpSpPr/>
                <p:nvPr/>
              </p:nvGrpSpPr>
              <p:grpSpPr>
                <a:xfrm>
                  <a:off x="10000149" y="381000"/>
                  <a:ext cx="2002349" cy="1517613"/>
                  <a:chOff x="10000149" y="381000"/>
                  <a:chExt cx="2002349" cy="1517613"/>
                </a:xfrm>
              </p:grpSpPr>
              <p:sp>
                <p:nvSpPr>
                  <p:cNvPr id="268" name="직사각형 267"/>
                  <p:cNvSpPr/>
                  <p:nvPr/>
                </p:nvSpPr>
                <p:spPr>
                  <a:xfrm>
                    <a:off x="10808532" y="1270177"/>
                    <a:ext cx="541431" cy="147516"/>
                  </a:xfrm>
                  <a:prstGeom prst="rect">
                    <a:avLst/>
                  </a:prstGeom>
                  <a:solidFill>
                    <a:srgbClr val="F49378"/>
                  </a:solidFill>
                  <a:ln>
                    <a:solidFill>
                      <a:srgbClr val="F49378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error</a:t>
                    </a:r>
                    <a:endParaRPr lang="ko-KR" altLang="en-US" sz="1200" dirty="0"/>
                  </a:p>
                </p:txBody>
              </p:sp>
              <p:sp>
                <p:nvSpPr>
                  <p:cNvPr id="269" name="직사각형 268"/>
                  <p:cNvSpPr/>
                  <p:nvPr/>
                </p:nvSpPr>
                <p:spPr>
                  <a:xfrm>
                    <a:off x="10744281" y="1197459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rgbClr val="F4937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72" name="직선 화살표 연결선 271"/>
                  <p:cNvCxnSpPr>
                    <a:stCxn id="131" idx="3"/>
                    <a:endCxn id="269" idx="1"/>
                  </p:cNvCxnSpPr>
                  <p:nvPr/>
                </p:nvCxnSpPr>
                <p:spPr>
                  <a:xfrm>
                    <a:off x="10000149" y="381000"/>
                    <a:ext cx="744132" cy="1167036"/>
                  </a:xfrm>
                  <a:prstGeom prst="straightConnector1">
                    <a:avLst/>
                  </a:prstGeom>
                  <a:ln w="19050">
                    <a:solidFill>
                      <a:srgbClr val="F49378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" name="직사각형 272"/>
                  <p:cNvSpPr/>
                  <p:nvPr/>
                </p:nvSpPr>
                <p:spPr>
                  <a:xfrm>
                    <a:off x="11385216" y="1461454"/>
                    <a:ext cx="541431" cy="147516"/>
                  </a:xfrm>
                  <a:prstGeom prst="rect">
                    <a:avLst/>
                  </a:prstGeom>
                  <a:solidFill>
                    <a:srgbClr val="F49378"/>
                  </a:solidFill>
                  <a:ln>
                    <a:solidFill>
                      <a:srgbClr val="F49378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error</a:t>
                    </a:r>
                    <a:endParaRPr lang="ko-KR" altLang="en-US" sz="1200" dirty="0"/>
                  </a:p>
                </p:txBody>
              </p:sp>
              <p:sp>
                <p:nvSpPr>
                  <p:cNvPr id="286" name="직사각형 285"/>
                  <p:cNvSpPr/>
                  <p:nvPr/>
                </p:nvSpPr>
                <p:spPr>
                  <a:xfrm>
                    <a:off x="10820614" y="1641994"/>
                    <a:ext cx="541431" cy="157169"/>
                  </a:xfrm>
                  <a:prstGeom prst="rect">
                    <a:avLst/>
                  </a:prstGeom>
                  <a:solidFill>
                    <a:srgbClr val="F49378"/>
                  </a:solidFill>
                  <a:ln>
                    <a:solidFill>
                      <a:srgbClr val="F49378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error</a:t>
                    </a:r>
                    <a:endParaRPr lang="ko-KR" altLang="en-US" sz="1200" dirty="0"/>
                  </a:p>
                </p:txBody>
              </p:sp>
            </p:grpSp>
            <p:grpSp>
              <p:nvGrpSpPr>
                <p:cNvPr id="180" name="그룹 179"/>
                <p:cNvGrpSpPr/>
                <p:nvPr/>
              </p:nvGrpSpPr>
              <p:grpSpPr>
                <a:xfrm>
                  <a:off x="10000149" y="4369247"/>
                  <a:ext cx="1938223" cy="1456560"/>
                  <a:chOff x="10000149" y="4369247"/>
                  <a:chExt cx="1938223" cy="1456560"/>
                </a:xfrm>
              </p:grpSpPr>
              <p:sp>
                <p:nvSpPr>
                  <p:cNvPr id="307" name="직사각형 306"/>
                  <p:cNvSpPr/>
                  <p:nvPr/>
                </p:nvSpPr>
                <p:spPr>
                  <a:xfrm>
                    <a:off x="10680155" y="4369247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rgbClr val="F4937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308" name="직선 화살표 연결선 307"/>
                  <p:cNvCxnSpPr>
                    <a:stCxn id="134" idx="3"/>
                    <a:endCxn id="307" idx="1"/>
                  </p:cNvCxnSpPr>
                  <p:nvPr/>
                </p:nvCxnSpPr>
                <p:spPr>
                  <a:xfrm flipV="1">
                    <a:off x="10000149" y="4719824"/>
                    <a:ext cx="680006" cy="1105983"/>
                  </a:xfrm>
                  <a:prstGeom prst="straightConnector1">
                    <a:avLst/>
                  </a:prstGeom>
                  <a:ln w="19050">
                    <a:solidFill>
                      <a:srgbClr val="F49378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그룹 178"/>
                <p:cNvGrpSpPr/>
                <p:nvPr/>
              </p:nvGrpSpPr>
              <p:grpSpPr>
                <a:xfrm>
                  <a:off x="9614837" y="2867292"/>
                  <a:ext cx="2234486" cy="1088657"/>
                  <a:chOff x="9614837" y="2867292"/>
                  <a:chExt cx="2234486" cy="1088657"/>
                </a:xfrm>
              </p:grpSpPr>
              <p:sp>
                <p:nvSpPr>
                  <p:cNvPr id="312" name="직사각형 311"/>
                  <p:cNvSpPr/>
                  <p:nvPr/>
                </p:nvSpPr>
                <p:spPr>
                  <a:xfrm>
                    <a:off x="10591106" y="3254795"/>
                    <a:ext cx="1258217" cy="701154"/>
                  </a:xfrm>
                  <a:prstGeom prst="rect">
                    <a:avLst/>
                  </a:prstGeom>
                  <a:noFill/>
                  <a:ln w="28575">
                    <a:solidFill>
                      <a:srgbClr val="F4937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313" name="직선 화살표 연결선 312"/>
                  <p:cNvCxnSpPr>
                    <a:endCxn id="312" idx="1"/>
                  </p:cNvCxnSpPr>
                  <p:nvPr/>
                </p:nvCxnSpPr>
                <p:spPr>
                  <a:xfrm>
                    <a:off x="9614837" y="2867292"/>
                    <a:ext cx="976269" cy="738080"/>
                  </a:xfrm>
                  <a:prstGeom prst="straightConnector1">
                    <a:avLst/>
                  </a:prstGeom>
                  <a:ln w="19050">
                    <a:solidFill>
                      <a:srgbClr val="F49378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5" name="직사각형 314"/>
                  <p:cNvSpPr/>
                  <p:nvPr/>
                </p:nvSpPr>
                <p:spPr>
                  <a:xfrm>
                    <a:off x="11246071" y="3673659"/>
                    <a:ext cx="541431" cy="147516"/>
                  </a:xfrm>
                  <a:prstGeom prst="rect">
                    <a:avLst/>
                  </a:prstGeom>
                  <a:solidFill>
                    <a:srgbClr val="F49378"/>
                  </a:solidFill>
                  <a:ln>
                    <a:solidFill>
                      <a:srgbClr val="F49378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error</a:t>
                    </a:r>
                    <a:endParaRPr lang="ko-KR" altLang="en-US" sz="1200" dirty="0"/>
                  </a:p>
                </p:txBody>
              </p:sp>
            </p:grpSp>
          </p:grpSp>
        </p:grpSp>
        <p:grpSp>
          <p:nvGrpSpPr>
            <p:cNvPr id="11" name="그룹 10"/>
            <p:cNvGrpSpPr/>
            <p:nvPr/>
          </p:nvGrpSpPr>
          <p:grpSpPr>
            <a:xfrm>
              <a:off x="146380" y="2369326"/>
              <a:ext cx="3674618" cy="1371600"/>
              <a:chOff x="146380" y="2369326"/>
              <a:chExt cx="3674618" cy="1371600"/>
            </a:xfrm>
          </p:grpSpPr>
          <p:grpSp>
            <p:nvGrpSpPr>
              <p:cNvPr id="189" name="그룹 188"/>
              <p:cNvGrpSpPr/>
              <p:nvPr/>
            </p:nvGrpSpPr>
            <p:grpSpPr>
              <a:xfrm>
                <a:off x="146380" y="2369326"/>
                <a:ext cx="3674618" cy="1371600"/>
                <a:chOff x="146380" y="2369326"/>
                <a:chExt cx="3674618" cy="1371600"/>
              </a:xfrm>
            </p:grpSpPr>
            <p:grpSp>
              <p:nvGrpSpPr>
                <p:cNvPr id="287" name="그룹 286"/>
                <p:cNvGrpSpPr/>
                <p:nvPr/>
              </p:nvGrpSpPr>
              <p:grpSpPr>
                <a:xfrm>
                  <a:off x="146380" y="2369326"/>
                  <a:ext cx="1943100" cy="1371600"/>
                  <a:chOff x="9423239" y="4443282"/>
                  <a:chExt cx="1943100" cy="1371600"/>
                </a:xfrm>
              </p:grpSpPr>
              <p:grpSp>
                <p:nvGrpSpPr>
                  <p:cNvPr id="288" name="그룹 287"/>
                  <p:cNvGrpSpPr/>
                  <p:nvPr/>
                </p:nvGrpSpPr>
                <p:grpSpPr>
                  <a:xfrm>
                    <a:off x="10032839" y="5052882"/>
                    <a:ext cx="1333500" cy="762000"/>
                    <a:chOff x="5168900" y="2514600"/>
                    <a:chExt cx="1333500" cy="7620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01" name="직사각형 300"/>
                    <p:cNvSpPr/>
                    <p:nvPr/>
                  </p:nvSpPr>
                  <p:spPr>
                    <a:xfrm>
                      <a:off x="5168900" y="2514600"/>
                      <a:ext cx="1333500" cy="762000"/>
                    </a:xfrm>
                    <a:prstGeom prst="rect">
                      <a:avLst/>
                    </a:prstGeom>
                    <a:grp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5479623" y="2710934"/>
                      <a:ext cx="712054" cy="369332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rgbClr val="7030A0"/>
                          </a:solidFill>
                        </a:rPr>
                        <a:t>Apps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grpSp>
                <p:nvGrpSpPr>
                  <p:cNvPr id="289" name="그룹 288"/>
                  <p:cNvGrpSpPr/>
                  <p:nvPr/>
                </p:nvGrpSpPr>
                <p:grpSpPr>
                  <a:xfrm>
                    <a:off x="9880439" y="4900482"/>
                    <a:ext cx="1333500" cy="762000"/>
                    <a:chOff x="5168900" y="2514600"/>
                    <a:chExt cx="1333500" cy="7620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99" name="직사각형 298"/>
                    <p:cNvSpPr/>
                    <p:nvPr/>
                  </p:nvSpPr>
                  <p:spPr>
                    <a:xfrm>
                      <a:off x="5168900" y="2514600"/>
                      <a:ext cx="1333500" cy="762000"/>
                    </a:xfrm>
                    <a:prstGeom prst="rect">
                      <a:avLst/>
                    </a:prstGeom>
                    <a:grp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0" name="TextBox 299"/>
                    <p:cNvSpPr txBox="1"/>
                    <p:nvPr/>
                  </p:nvSpPr>
                  <p:spPr>
                    <a:xfrm>
                      <a:off x="5479623" y="2710934"/>
                      <a:ext cx="712054" cy="369332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rgbClr val="7030A0"/>
                          </a:solidFill>
                        </a:rPr>
                        <a:t>Apps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grpSp>
                <p:nvGrpSpPr>
                  <p:cNvPr id="290" name="그룹 289"/>
                  <p:cNvGrpSpPr/>
                  <p:nvPr/>
                </p:nvGrpSpPr>
                <p:grpSpPr>
                  <a:xfrm>
                    <a:off x="9728039" y="4748082"/>
                    <a:ext cx="1333500" cy="762000"/>
                    <a:chOff x="5168900" y="2514600"/>
                    <a:chExt cx="1333500" cy="7620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97" name="직사각형 296"/>
                    <p:cNvSpPr/>
                    <p:nvPr/>
                  </p:nvSpPr>
                  <p:spPr>
                    <a:xfrm>
                      <a:off x="5168900" y="2514600"/>
                      <a:ext cx="1333500" cy="762000"/>
                    </a:xfrm>
                    <a:prstGeom prst="rect">
                      <a:avLst/>
                    </a:prstGeom>
                    <a:grp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8" name="TextBox 297"/>
                    <p:cNvSpPr txBox="1"/>
                    <p:nvPr/>
                  </p:nvSpPr>
                  <p:spPr>
                    <a:xfrm>
                      <a:off x="5479623" y="2710934"/>
                      <a:ext cx="712054" cy="369332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rgbClr val="7030A0"/>
                          </a:solidFill>
                        </a:rPr>
                        <a:t>Apps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그룹 290"/>
                  <p:cNvGrpSpPr/>
                  <p:nvPr/>
                </p:nvGrpSpPr>
                <p:grpSpPr>
                  <a:xfrm>
                    <a:off x="9575639" y="4595682"/>
                    <a:ext cx="1333500" cy="762000"/>
                    <a:chOff x="5168900" y="2514600"/>
                    <a:chExt cx="1333500" cy="7620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95" name="직사각형 294"/>
                    <p:cNvSpPr/>
                    <p:nvPr/>
                  </p:nvSpPr>
                  <p:spPr>
                    <a:xfrm>
                      <a:off x="5168900" y="2514600"/>
                      <a:ext cx="1333500" cy="762000"/>
                    </a:xfrm>
                    <a:prstGeom prst="rect">
                      <a:avLst/>
                    </a:prstGeom>
                    <a:grp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6" name="TextBox 295"/>
                    <p:cNvSpPr txBox="1"/>
                    <p:nvPr/>
                  </p:nvSpPr>
                  <p:spPr>
                    <a:xfrm>
                      <a:off x="5479623" y="2710934"/>
                      <a:ext cx="712054" cy="369332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rgbClr val="7030A0"/>
                          </a:solidFill>
                        </a:rPr>
                        <a:t>Apps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9423239" y="4443282"/>
                    <a:ext cx="1333500" cy="762000"/>
                    <a:chOff x="5168900" y="2514600"/>
                    <a:chExt cx="1333500" cy="7620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93" name="직사각형 292"/>
                    <p:cNvSpPr/>
                    <p:nvPr/>
                  </p:nvSpPr>
                  <p:spPr>
                    <a:xfrm>
                      <a:off x="5168900" y="2514600"/>
                      <a:ext cx="1333500" cy="762000"/>
                    </a:xfrm>
                    <a:prstGeom prst="rect">
                      <a:avLst/>
                    </a:prstGeom>
                    <a:grp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4" name="TextBox 293"/>
                    <p:cNvSpPr txBox="1"/>
                    <p:nvPr/>
                  </p:nvSpPr>
                  <p:spPr>
                    <a:xfrm>
                      <a:off x="5479623" y="2710934"/>
                      <a:ext cx="712054" cy="369332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Apps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68" name="꺾인 연결선 167"/>
                <p:cNvCxnSpPr>
                  <a:stCxn id="293" idx="0"/>
                  <a:endCxn id="223" idx="0"/>
                </p:cNvCxnSpPr>
                <p:nvPr/>
              </p:nvCxnSpPr>
              <p:spPr>
                <a:xfrm rot="16200000" flipH="1">
                  <a:off x="2260796" y="921660"/>
                  <a:ext cx="112536" cy="3007869"/>
                </a:xfrm>
                <a:prstGeom prst="bentConnector3">
                  <a:avLst>
                    <a:gd name="adj1" fmla="val -203135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꺾인 연결선 169"/>
                <p:cNvCxnSpPr>
                  <a:stCxn id="301" idx="2"/>
                  <a:endCxn id="223" idx="2"/>
                </p:cNvCxnSpPr>
                <p:nvPr/>
              </p:nvCxnSpPr>
              <p:spPr>
                <a:xfrm rot="5400000" flipH="1" flipV="1">
                  <a:off x="2373332" y="2293259"/>
                  <a:ext cx="497064" cy="2398269"/>
                </a:xfrm>
                <a:prstGeom prst="bentConnector3">
                  <a:avLst>
                    <a:gd name="adj1" fmla="val -4599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꺾인 연결선 171"/>
                <p:cNvCxnSpPr>
                  <a:stCxn id="299" idx="3"/>
                  <a:endCxn id="223" idx="1"/>
                </p:cNvCxnSpPr>
                <p:nvPr/>
              </p:nvCxnSpPr>
              <p:spPr>
                <a:xfrm flipV="1">
                  <a:off x="1937080" y="2862862"/>
                  <a:ext cx="1217169" cy="344664"/>
                </a:xfrm>
                <a:prstGeom prst="bentConnector3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꺾인 연결선 173"/>
                <p:cNvCxnSpPr>
                  <a:stCxn id="295" idx="3"/>
                </p:cNvCxnSpPr>
                <p:nvPr/>
              </p:nvCxnSpPr>
              <p:spPr>
                <a:xfrm flipV="1">
                  <a:off x="1632280" y="2599961"/>
                  <a:ext cx="1530438" cy="302765"/>
                </a:xfrm>
                <a:prstGeom prst="bentConnector3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/>
              <p:cNvGrpSpPr/>
              <p:nvPr/>
            </p:nvGrpSpPr>
            <p:grpSpPr>
              <a:xfrm>
                <a:off x="1146988" y="2899753"/>
                <a:ext cx="622748" cy="666398"/>
                <a:chOff x="1146988" y="2899753"/>
                <a:chExt cx="622748" cy="666398"/>
              </a:xfrm>
            </p:grpSpPr>
            <p:sp>
              <p:nvSpPr>
                <p:cNvPr id="303" name="직사각형 302"/>
                <p:cNvSpPr/>
                <p:nvPr/>
              </p:nvSpPr>
              <p:spPr>
                <a:xfrm>
                  <a:off x="1308409" y="2899753"/>
                  <a:ext cx="447464" cy="147516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317" name="직사각형 316"/>
                <p:cNvSpPr/>
                <p:nvPr/>
              </p:nvSpPr>
              <p:spPr>
                <a:xfrm>
                  <a:off x="1322272" y="3418635"/>
                  <a:ext cx="447464" cy="147516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use</a:t>
                  </a:r>
                  <a:endParaRPr lang="ko-KR" altLang="en-US" sz="1200" dirty="0"/>
                </a:p>
              </p:txBody>
            </p:sp>
            <p:sp>
              <p:nvSpPr>
                <p:cNvPr id="319" name="직사각형 318"/>
                <p:cNvSpPr/>
                <p:nvPr/>
              </p:nvSpPr>
              <p:spPr>
                <a:xfrm>
                  <a:off x="1146988" y="3162205"/>
                  <a:ext cx="541431" cy="14751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/>
                    <a:t>error</a:t>
                  </a:r>
                  <a:endParaRPr lang="ko-KR" altLang="en-US" sz="12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42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3154249" y="2862862"/>
            <a:ext cx="2689542" cy="370679"/>
            <a:chOff x="3154249" y="2862862"/>
            <a:chExt cx="2689542" cy="370679"/>
          </a:xfrm>
        </p:grpSpPr>
        <p:cxnSp>
          <p:nvCxnSpPr>
            <p:cNvPr id="245" name="직선 연결선 244"/>
            <p:cNvCxnSpPr/>
            <p:nvPr/>
          </p:nvCxnSpPr>
          <p:spPr>
            <a:xfrm>
              <a:off x="3154249" y="2862862"/>
              <a:ext cx="1333500" cy="0"/>
            </a:xfrm>
            <a:prstGeom prst="line">
              <a:avLst/>
            </a:prstGeom>
            <a:ln w="1174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/>
            <p:cNvCxnSpPr/>
            <p:nvPr/>
          </p:nvCxnSpPr>
          <p:spPr>
            <a:xfrm>
              <a:off x="4487749" y="2862862"/>
              <a:ext cx="487410" cy="370679"/>
            </a:xfrm>
            <a:prstGeom prst="line">
              <a:avLst/>
            </a:prstGeom>
            <a:ln w="1174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/>
            <p:cNvCxnSpPr/>
            <p:nvPr/>
          </p:nvCxnSpPr>
          <p:spPr>
            <a:xfrm>
              <a:off x="4975159" y="3233541"/>
              <a:ext cx="868632" cy="0"/>
            </a:xfrm>
            <a:prstGeom prst="straightConnector1">
              <a:avLst/>
            </a:prstGeom>
            <a:ln w="1174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Plugin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Storyboard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데이터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-&gt;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웹 스토리보드 데이터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3154249" y="2481862"/>
            <a:ext cx="1333500" cy="762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/>
          <p:cNvSpPr txBox="1"/>
          <p:nvPr/>
        </p:nvSpPr>
        <p:spPr>
          <a:xfrm>
            <a:off x="3240404" y="2664534"/>
            <a:ext cx="1148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Database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32" name="순서도: 문서 231"/>
          <p:cNvSpPr/>
          <p:nvPr/>
        </p:nvSpPr>
        <p:spPr>
          <a:xfrm>
            <a:off x="6316813" y="1132041"/>
            <a:ext cx="643906" cy="76200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TextBox 232"/>
          <p:cNvSpPr txBox="1"/>
          <p:nvPr/>
        </p:nvSpPr>
        <p:spPr>
          <a:xfrm>
            <a:off x="6369861" y="1328375"/>
            <a:ext cx="537811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app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7" name="직선 화살표 연결선 236"/>
          <p:cNvCxnSpPr>
            <a:stCxn id="223" idx="3"/>
            <a:endCxn id="63" idx="1"/>
          </p:cNvCxnSpPr>
          <p:nvPr/>
        </p:nvCxnSpPr>
        <p:spPr>
          <a:xfrm flipV="1">
            <a:off x="4487749" y="2198521"/>
            <a:ext cx="487410" cy="66434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975159" y="2852541"/>
            <a:ext cx="86863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098332" y="3048875"/>
            <a:ext cx="6222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user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75159" y="1817521"/>
            <a:ext cx="86863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098332" y="2013855"/>
            <a:ext cx="6222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user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>
            <a:stCxn id="63" idx="2"/>
            <a:endCxn id="59" idx="0"/>
          </p:cNvCxnSpPr>
          <p:nvPr/>
        </p:nvCxnSpPr>
        <p:spPr>
          <a:xfrm>
            <a:off x="5409475" y="2579521"/>
            <a:ext cx="0" cy="27302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223" idx="3"/>
            <a:endCxn id="59" idx="1"/>
          </p:cNvCxnSpPr>
          <p:nvPr/>
        </p:nvCxnSpPr>
        <p:spPr>
          <a:xfrm>
            <a:off x="4487749" y="2862862"/>
            <a:ext cx="487410" cy="37067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232" idx="2"/>
            <a:endCxn id="154" idx="0"/>
          </p:cNvCxnSpPr>
          <p:nvPr/>
        </p:nvCxnSpPr>
        <p:spPr>
          <a:xfrm>
            <a:off x="6638766" y="1894042"/>
            <a:ext cx="3515" cy="24466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63" idx="3"/>
            <a:endCxn id="232" idx="1"/>
          </p:cNvCxnSpPr>
          <p:nvPr/>
        </p:nvCxnSpPr>
        <p:spPr>
          <a:xfrm flipV="1">
            <a:off x="5843791" y="1513042"/>
            <a:ext cx="473022" cy="68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473551" y="423315"/>
            <a:ext cx="100065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517662" y="619649"/>
            <a:ext cx="91242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activity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12" name="직선 연결선 111"/>
          <p:cNvCxnSpPr>
            <a:stCxn id="85" idx="2"/>
            <a:endCxn id="156" idx="0"/>
          </p:cNvCxnSpPr>
          <p:nvPr/>
        </p:nvCxnSpPr>
        <p:spPr>
          <a:xfrm>
            <a:off x="7973876" y="1185315"/>
            <a:ext cx="3515" cy="1216494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232" idx="3"/>
            <a:endCxn id="85" idx="1"/>
          </p:cNvCxnSpPr>
          <p:nvPr/>
        </p:nvCxnSpPr>
        <p:spPr>
          <a:xfrm flipV="1">
            <a:off x="6960719" y="804315"/>
            <a:ext cx="512832" cy="70872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232" idx="3"/>
          </p:cNvCxnSpPr>
          <p:nvPr/>
        </p:nvCxnSpPr>
        <p:spPr>
          <a:xfrm>
            <a:off x="6960719" y="1513042"/>
            <a:ext cx="993963" cy="27258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9141306" y="0"/>
            <a:ext cx="858843" cy="762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56191" y="196334"/>
            <a:ext cx="8290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object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6" name="직선 화살표 연결선 135"/>
          <p:cNvCxnSpPr>
            <a:stCxn id="85" idx="3"/>
            <a:endCxn id="131" idx="1"/>
          </p:cNvCxnSpPr>
          <p:nvPr/>
        </p:nvCxnSpPr>
        <p:spPr>
          <a:xfrm flipV="1">
            <a:off x="8474201" y="381000"/>
            <a:ext cx="667105" cy="4233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31" idx="2"/>
            <a:endCxn id="160" idx="0"/>
          </p:cNvCxnSpPr>
          <p:nvPr/>
        </p:nvCxnSpPr>
        <p:spPr>
          <a:xfrm>
            <a:off x="9570728" y="762000"/>
            <a:ext cx="35265" cy="1827532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stCxn id="85" idx="3"/>
          </p:cNvCxnSpPr>
          <p:nvPr/>
        </p:nvCxnSpPr>
        <p:spPr>
          <a:xfrm>
            <a:off x="8474201" y="804315"/>
            <a:ext cx="1013157" cy="7686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76984" y="2332830"/>
            <a:ext cx="1347351" cy="1060064"/>
            <a:chOff x="1250304" y="4783386"/>
            <a:chExt cx="1347351" cy="1060064"/>
          </a:xfrm>
        </p:grpSpPr>
        <p:sp>
          <p:nvSpPr>
            <p:cNvPr id="3" name="세로로 말린 두루마리 모양 2"/>
            <p:cNvSpPr/>
            <p:nvPr/>
          </p:nvSpPr>
          <p:spPr>
            <a:xfrm>
              <a:off x="1250304" y="4783386"/>
              <a:ext cx="1347351" cy="1060064"/>
            </a:xfrm>
            <a:prstGeom prst="verticalScroll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3873" y="4962042"/>
              <a:ext cx="1078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Storyboard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05351" y="5338190"/>
              <a:ext cx="874601" cy="411258"/>
              <a:chOff x="2471799" y="4877721"/>
              <a:chExt cx="874601" cy="41125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472054" y="4877721"/>
                <a:ext cx="874346" cy="13655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</a:rPr>
                  <a:t>app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471799" y="5015489"/>
                <a:ext cx="874346" cy="13655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activitys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2471799" y="5152423"/>
                <a:ext cx="874346" cy="13655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</a:rPr>
                  <a:t>objects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46" name="직사각형 145"/>
          <p:cNvSpPr/>
          <p:nvPr/>
        </p:nvSpPr>
        <p:spPr>
          <a:xfrm>
            <a:off x="415703" y="1658664"/>
            <a:ext cx="1869913" cy="21223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28469" y="1777727"/>
            <a:ext cx="12443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Developer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직선 화살표 연결선 3"/>
          <p:cNvCxnSpPr>
            <a:stCxn id="3" idx="3"/>
            <a:endCxn id="223" idx="1"/>
          </p:cNvCxnSpPr>
          <p:nvPr/>
        </p:nvCxnSpPr>
        <p:spPr>
          <a:xfrm>
            <a:off x="1891827" y="2862862"/>
            <a:ext cx="126242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순서도: 문서 231"/>
          <p:cNvSpPr/>
          <p:nvPr/>
        </p:nvSpPr>
        <p:spPr>
          <a:xfrm>
            <a:off x="6320328" y="2138708"/>
            <a:ext cx="643906" cy="76200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6325751" y="2335042"/>
            <a:ext cx="537811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app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477066" y="2401809"/>
            <a:ext cx="100065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7511652" y="2598143"/>
            <a:ext cx="91242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activity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58" name="직선 화살표 연결선 157"/>
          <p:cNvCxnSpPr>
            <a:stCxn id="154" idx="3"/>
            <a:endCxn id="156" idx="1"/>
          </p:cNvCxnSpPr>
          <p:nvPr/>
        </p:nvCxnSpPr>
        <p:spPr>
          <a:xfrm>
            <a:off x="6964234" y="2519709"/>
            <a:ext cx="512832" cy="2631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3"/>
          </p:cNvCxnSpPr>
          <p:nvPr/>
        </p:nvCxnSpPr>
        <p:spPr>
          <a:xfrm flipV="1">
            <a:off x="6964234" y="2040720"/>
            <a:ext cx="1009642" cy="47898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9176571" y="2589532"/>
            <a:ext cx="858843" cy="762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209825" y="2763273"/>
            <a:ext cx="8290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object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2" name="직선 화살표 연결선 161"/>
          <p:cNvCxnSpPr>
            <a:stCxn id="156" idx="3"/>
            <a:endCxn id="160" idx="1"/>
          </p:cNvCxnSpPr>
          <p:nvPr/>
        </p:nvCxnSpPr>
        <p:spPr>
          <a:xfrm>
            <a:off x="8477716" y="2782809"/>
            <a:ext cx="698855" cy="1877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6" idx="3"/>
          </p:cNvCxnSpPr>
          <p:nvPr/>
        </p:nvCxnSpPr>
        <p:spPr>
          <a:xfrm flipV="1">
            <a:off x="8477716" y="1892844"/>
            <a:ext cx="1093011" cy="8899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6433386" y="4650829"/>
            <a:ext cx="643906" cy="762001"/>
            <a:chOff x="6433386" y="4650829"/>
            <a:chExt cx="643906" cy="762001"/>
          </a:xfrm>
        </p:grpSpPr>
        <p:sp>
          <p:nvSpPr>
            <p:cNvPr id="185" name="순서도: 문서 231"/>
            <p:cNvSpPr/>
            <p:nvPr/>
          </p:nvSpPr>
          <p:spPr>
            <a:xfrm>
              <a:off x="6433386" y="4650829"/>
              <a:ext cx="643906" cy="7620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6438809" y="4847163"/>
              <a:ext cx="53781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app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7077292" y="4254275"/>
            <a:ext cx="539976" cy="1126380"/>
            <a:chOff x="7077292" y="4254275"/>
            <a:chExt cx="539976" cy="1126380"/>
          </a:xfrm>
        </p:grpSpPr>
        <p:cxnSp>
          <p:nvCxnSpPr>
            <p:cNvPr id="199" name="직선 화살표 연결선 198"/>
            <p:cNvCxnSpPr>
              <a:stCxn id="185" idx="3"/>
              <a:endCxn id="192" idx="1"/>
            </p:cNvCxnSpPr>
            <p:nvPr/>
          </p:nvCxnSpPr>
          <p:spPr>
            <a:xfrm>
              <a:off x="7077292" y="5031830"/>
              <a:ext cx="512832" cy="34882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>
              <a:stCxn id="185" idx="3"/>
              <a:endCxn id="214" idx="1"/>
            </p:cNvCxnSpPr>
            <p:nvPr/>
          </p:nvCxnSpPr>
          <p:spPr>
            <a:xfrm flipV="1">
              <a:off x="7077292" y="4254275"/>
              <a:ext cx="539976" cy="77755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7590124" y="3873275"/>
            <a:ext cx="1002733" cy="1888380"/>
            <a:chOff x="7590124" y="3873275"/>
            <a:chExt cx="1002733" cy="1888380"/>
          </a:xfrm>
        </p:grpSpPr>
        <p:grpSp>
          <p:nvGrpSpPr>
            <p:cNvPr id="94" name="그룹 93"/>
            <p:cNvGrpSpPr/>
            <p:nvPr/>
          </p:nvGrpSpPr>
          <p:grpSpPr>
            <a:xfrm>
              <a:off x="7590124" y="4999655"/>
              <a:ext cx="1000650" cy="762000"/>
              <a:chOff x="7590124" y="4999655"/>
              <a:chExt cx="1000650" cy="762000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7590124" y="4999655"/>
                <a:ext cx="1000650" cy="76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7624710" y="5195989"/>
                <a:ext cx="91242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activity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7592207" y="3873275"/>
              <a:ext cx="1000650" cy="762000"/>
              <a:chOff x="7592207" y="3873275"/>
              <a:chExt cx="1000650" cy="762000"/>
            </a:xfrm>
          </p:grpSpPr>
          <p:sp>
            <p:nvSpPr>
              <p:cNvPr id="213" name="직사각형 212"/>
              <p:cNvSpPr/>
              <p:nvPr/>
            </p:nvSpPr>
            <p:spPr>
              <a:xfrm>
                <a:off x="7592207" y="3873275"/>
                <a:ext cx="1000650" cy="76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7617268" y="4069609"/>
                <a:ext cx="91242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7030A0"/>
                    </a:solidFill>
                  </a:rPr>
                  <a:t>activity</a:t>
                </a:r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219" name="직선 연결선 218"/>
            <p:cNvCxnSpPr>
              <a:stCxn id="213" idx="2"/>
              <a:endCxn id="192" idx="0"/>
            </p:cNvCxnSpPr>
            <p:nvPr/>
          </p:nvCxnSpPr>
          <p:spPr>
            <a:xfrm flipH="1">
              <a:off x="8090449" y="4635275"/>
              <a:ext cx="2083" cy="364380"/>
            </a:xfrm>
            <a:prstGeom prst="line">
              <a:avLst/>
            </a:prstGeom>
            <a:ln w="762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9162881" y="3581064"/>
            <a:ext cx="879223" cy="2438269"/>
            <a:chOff x="9162881" y="3581064"/>
            <a:chExt cx="879223" cy="2438269"/>
          </a:xfrm>
        </p:grpSpPr>
        <p:grpSp>
          <p:nvGrpSpPr>
            <p:cNvPr id="97" name="그룹 96"/>
            <p:cNvGrpSpPr/>
            <p:nvPr/>
          </p:nvGrpSpPr>
          <p:grpSpPr>
            <a:xfrm>
              <a:off x="9179096" y="5257333"/>
              <a:ext cx="863008" cy="762000"/>
              <a:chOff x="9179096" y="5257333"/>
              <a:chExt cx="863008" cy="762000"/>
            </a:xfrm>
          </p:grpSpPr>
          <p:sp>
            <p:nvSpPr>
              <p:cNvPr id="202" name="직사각형 201"/>
              <p:cNvSpPr/>
              <p:nvPr/>
            </p:nvSpPr>
            <p:spPr>
              <a:xfrm>
                <a:off x="9179096" y="5257333"/>
                <a:ext cx="858843" cy="762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9213031" y="5453667"/>
                <a:ext cx="8290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object</a:t>
                </a:r>
                <a:endParaRPr lang="ko-KR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9162881" y="3581064"/>
              <a:ext cx="872533" cy="762000"/>
              <a:chOff x="9162881" y="3581064"/>
              <a:chExt cx="872533" cy="762000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9176571" y="3581064"/>
                <a:ext cx="858843" cy="762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9162881" y="3777398"/>
                <a:ext cx="82907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object</a:t>
                </a:r>
                <a:endParaRPr lang="ko-KR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222" name="직선 연결선 221"/>
            <p:cNvCxnSpPr>
              <a:stCxn id="220" idx="2"/>
              <a:endCxn id="202" idx="0"/>
            </p:cNvCxnSpPr>
            <p:nvPr/>
          </p:nvCxnSpPr>
          <p:spPr>
            <a:xfrm>
              <a:off x="9605993" y="4343064"/>
              <a:ext cx="2525" cy="914269"/>
            </a:xfrm>
            <a:prstGeom prst="line">
              <a:avLst/>
            </a:prstGeom>
            <a:ln w="7620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8590774" y="3962064"/>
            <a:ext cx="986643" cy="1676269"/>
            <a:chOff x="8590774" y="3962064"/>
            <a:chExt cx="986643" cy="1676269"/>
          </a:xfrm>
        </p:grpSpPr>
        <p:cxnSp>
          <p:nvCxnSpPr>
            <p:cNvPr id="206" name="직선 화살표 연결선 205"/>
            <p:cNvCxnSpPr>
              <a:stCxn id="192" idx="3"/>
              <a:endCxn id="202" idx="1"/>
            </p:cNvCxnSpPr>
            <p:nvPr/>
          </p:nvCxnSpPr>
          <p:spPr>
            <a:xfrm>
              <a:off x="8590774" y="5380655"/>
              <a:ext cx="588322" cy="25767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/>
            <p:cNvCxnSpPr>
              <a:stCxn id="213" idx="3"/>
              <a:endCxn id="220" idx="1"/>
            </p:cNvCxnSpPr>
            <p:nvPr/>
          </p:nvCxnSpPr>
          <p:spPr>
            <a:xfrm flipV="1">
              <a:off x="8592857" y="3962064"/>
              <a:ext cx="583714" cy="2922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/>
            <p:cNvCxnSpPr>
              <a:stCxn id="213" idx="3"/>
            </p:cNvCxnSpPr>
            <p:nvPr/>
          </p:nvCxnSpPr>
          <p:spPr>
            <a:xfrm>
              <a:off x="8592857" y="4254275"/>
              <a:ext cx="984560" cy="46978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/>
            <p:cNvCxnSpPr>
              <a:stCxn id="192" idx="3"/>
            </p:cNvCxnSpPr>
            <p:nvPr/>
          </p:nvCxnSpPr>
          <p:spPr>
            <a:xfrm flipV="1">
              <a:off x="8590774" y="4876333"/>
              <a:ext cx="986643" cy="50432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직선 화살표 연결선 227"/>
          <p:cNvCxnSpPr>
            <a:stCxn id="59" idx="3"/>
            <a:endCxn id="185" idx="1"/>
          </p:cNvCxnSpPr>
          <p:nvPr/>
        </p:nvCxnSpPr>
        <p:spPr>
          <a:xfrm>
            <a:off x="5843791" y="3233541"/>
            <a:ext cx="589595" cy="1798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사용 데이터 그래프 및 스토리보드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구현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6"/>
            <a:ext cx="8776336" cy="470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5" y="2295525"/>
            <a:ext cx="6309360" cy="38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그래프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스토리보드 하이라이트 기능 구현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6"/>
            <a:ext cx="8776336" cy="470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5" y="2295525"/>
            <a:ext cx="6309360" cy="389018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3972409" y="2839403"/>
            <a:ext cx="0" cy="8172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화살표 3"/>
          <p:cNvSpPr/>
          <p:nvPr/>
        </p:nvSpPr>
        <p:spPr>
          <a:xfrm rot="13623024">
            <a:off x="3948178" y="3302120"/>
            <a:ext cx="257174" cy="123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3972409" y="3143250"/>
            <a:ext cx="2066441" cy="9525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3972409" y="3656648"/>
            <a:ext cx="1571141" cy="1505902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82287" y="2552699"/>
            <a:ext cx="2337788" cy="11334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5543550" y="5162550"/>
            <a:ext cx="338737" cy="238125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1" grpId="0" animBg="1"/>
      <p:bldP spid="1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스토리보드 확대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축소 및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액티비티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 이동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1200" y="4501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개발할 내용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1458556"/>
            <a:ext cx="8776336" cy="470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5" y="2295525"/>
            <a:ext cx="6309360" cy="389018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3972409" y="2839403"/>
            <a:ext cx="0" cy="8172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3972409" y="3143250"/>
            <a:ext cx="2066441" cy="9525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3972409" y="3656648"/>
            <a:ext cx="1571141" cy="1505902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82287" y="2552699"/>
            <a:ext cx="2337788" cy="11334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5543550" y="5162550"/>
            <a:ext cx="338737" cy="238125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13623024">
            <a:off x="5753701" y="5338763"/>
            <a:ext cx="257174" cy="123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11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doverflow.com/wp-content/uploads/2015/04/%EB%AA%A9%ED%9A%8C%EC%9D%BC%EC%A0%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8718"/>
            <a:ext cx="12192000" cy="80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8C23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0" y="-3654270"/>
            <a:ext cx="19814088" cy="11029950"/>
          </a:xfrm>
          <a:custGeom>
            <a:avLst/>
            <a:gdLst>
              <a:gd name="connsiteX0" fmla="*/ 0 w 19814088"/>
              <a:gd name="connsiteY0" fmla="*/ 3657600 h 11029950"/>
              <a:gd name="connsiteX1" fmla="*/ 3555190 w 19814088"/>
              <a:gd name="connsiteY1" fmla="*/ 3657600 h 11029950"/>
              <a:gd name="connsiteX2" fmla="*/ 3443507 w 19814088"/>
              <a:gd name="connsiteY2" fmla="*/ 3874990 h 11029950"/>
              <a:gd name="connsiteX3" fmla="*/ 3067051 w 19814088"/>
              <a:gd name="connsiteY3" fmla="*/ 5514975 h 11029950"/>
              <a:gd name="connsiteX4" fmla="*/ 7810303 w 19814088"/>
              <a:gd name="connsiteY4" fmla="*/ 10486114 h 11029950"/>
              <a:gd name="connsiteX5" fmla="*/ 7909332 w 19814088"/>
              <a:gd name="connsiteY5" fmla="*/ 10515600 h 11029950"/>
              <a:gd name="connsiteX6" fmla="*/ 0 w 19814088"/>
              <a:gd name="connsiteY6" fmla="*/ 10515600 h 11029950"/>
              <a:gd name="connsiteX7" fmla="*/ 11440569 w 19814088"/>
              <a:gd name="connsiteY7" fmla="*/ 0 h 11029950"/>
              <a:gd name="connsiteX8" fmla="*/ 19814088 w 19814088"/>
              <a:gd name="connsiteY8" fmla="*/ 5514975 h 11029950"/>
              <a:gd name="connsiteX9" fmla="*/ 11440569 w 19814088"/>
              <a:gd name="connsiteY9" fmla="*/ 11029950 h 11029950"/>
              <a:gd name="connsiteX10" fmla="*/ 8181218 w 19814088"/>
              <a:gd name="connsiteY10" fmla="*/ 10596556 h 11029950"/>
              <a:gd name="connsiteX11" fmla="*/ 7909332 w 19814088"/>
              <a:gd name="connsiteY11" fmla="*/ 10515600 h 11029950"/>
              <a:gd name="connsiteX12" fmla="*/ 12192000 w 19814088"/>
              <a:gd name="connsiteY12" fmla="*/ 10515600 h 11029950"/>
              <a:gd name="connsiteX13" fmla="*/ 12192000 w 19814088"/>
              <a:gd name="connsiteY13" fmla="*/ 3657600 h 11029950"/>
              <a:gd name="connsiteX14" fmla="*/ 3555190 w 19814088"/>
              <a:gd name="connsiteY14" fmla="*/ 3657600 h 11029950"/>
              <a:gd name="connsiteX15" fmla="*/ 3575153 w 19814088"/>
              <a:gd name="connsiteY15" fmla="*/ 3618742 h 11029950"/>
              <a:gd name="connsiteX16" fmla="*/ 11440569 w 19814088"/>
              <a:gd name="connsiteY16" fmla="*/ 0 h 1102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14088" h="11029950">
                <a:moveTo>
                  <a:pt x="0" y="3657600"/>
                </a:moveTo>
                <a:lnTo>
                  <a:pt x="3555190" y="3657600"/>
                </a:lnTo>
                <a:lnTo>
                  <a:pt x="3443507" y="3874990"/>
                </a:lnTo>
                <a:cubicBezTo>
                  <a:pt x="3198850" y="4393061"/>
                  <a:pt x="3067051" y="4943881"/>
                  <a:pt x="3067051" y="5514975"/>
                </a:cubicBezTo>
                <a:cubicBezTo>
                  <a:pt x="3067051" y="7704170"/>
                  <a:pt x="5003765" y="9595442"/>
                  <a:pt x="7810303" y="10486114"/>
                </a:cubicBezTo>
                <a:lnTo>
                  <a:pt x="7909332" y="10515600"/>
                </a:lnTo>
                <a:lnTo>
                  <a:pt x="0" y="10515600"/>
                </a:lnTo>
                <a:close/>
                <a:moveTo>
                  <a:pt x="11440569" y="0"/>
                </a:moveTo>
                <a:cubicBezTo>
                  <a:pt x="16065136" y="0"/>
                  <a:pt x="19814088" y="2469138"/>
                  <a:pt x="19814088" y="5514975"/>
                </a:cubicBezTo>
                <a:cubicBezTo>
                  <a:pt x="19814088" y="8560812"/>
                  <a:pt x="16065136" y="11029950"/>
                  <a:pt x="11440569" y="11029950"/>
                </a:cubicBezTo>
                <a:cubicBezTo>
                  <a:pt x="10284427" y="11029950"/>
                  <a:pt x="9183012" y="10875629"/>
                  <a:pt x="8181218" y="10596556"/>
                </a:cubicBezTo>
                <a:lnTo>
                  <a:pt x="7909332" y="10515600"/>
                </a:lnTo>
                <a:lnTo>
                  <a:pt x="12192000" y="10515600"/>
                </a:lnTo>
                <a:lnTo>
                  <a:pt x="12192000" y="3657600"/>
                </a:lnTo>
                <a:lnTo>
                  <a:pt x="3555190" y="3657600"/>
                </a:lnTo>
                <a:lnTo>
                  <a:pt x="3575153" y="3618742"/>
                </a:lnTo>
                <a:cubicBezTo>
                  <a:pt x="4749117" y="1507043"/>
                  <a:pt x="7827626" y="0"/>
                  <a:pt x="11440569" y="0"/>
                </a:cubicBezTo>
                <a:close/>
              </a:path>
            </a:pathLst>
          </a:custGeom>
          <a:solidFill>
            <a:srgbClr val="98C2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6075" y="3295650"/>
            <a:ext cx="1800225" cy="1800225"/>
          </a:xfrm>
          <a:prstGeom prst="ellipse">
            <a:avLst/>
          </a:prstGeom>
          <a:solidFill>
            <a:srgbClr val="98C2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67903" y="3377478"/>
            <a:ext cx="1636568" cy="1636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12403" y="370522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개발 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68" y="3874943"/>
            <a:ext cx="641638" cy="6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85335" y="61993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200" y="450195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 일정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수정 전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62596"/>
              </p:ext>
            </p:extLst>
          </p:nvPr>
        </p:nvGraphicFramePr>
        <p:xfrm>
          <a:off x="3185134" y="1309943"/>
          <a:ext cx="5908527" cy="4485904"/>
        </p:xfrm>
        <a:graphic>
          <a:graphicData uri="http://schemas.openxmlformats.org/drawingml/2006/table">
            <a:tbl>
              <a:tblPr/>
              <a:tblGrid>
                <a:gridCol w="1495376"/>
                <a:gridCol w="2009567"/>
                <a:gridCol w="300448"/>
                <a:gridCol w="300448"/>
                <a:gridCol w="300448"/>
                <a:gridCol w="300448"/>
                <a:gridCol w="300448"/>
                <a:gridCol w="300448"/>
                <a:gridCol w="300448"/>
                <a:gridCol w="300448"/>
              </a:tblGrid>
              <a:tr h="2086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row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신우철</a:t>
                      </a:r>
                      <a:endParaRPr lang="ko-KR" altLang="en-US" sz="12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Plugin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환경설정 구성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Plugin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틀 구성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스토리보드 구조 시각화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스토리보드 확대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이동 등 기능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다양한 툴 구성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(Android Studio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 모방 구현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GUI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구성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드러그엔드롭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확대등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rowSpan="7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오재근</a:t>
                      </a:r>
                      <a:endParaRPr lang="ko-KR" altLang="en-US" sz="12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페이지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view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앱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페이지 </a:t>
                      </a: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view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그래프화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스토리보드 시각화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액티비티 드래그 이동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확대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축소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그래프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스토리보드 하이라이트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우덕웅</a:t>
                      </a:r>
                      <a:endParaRPr lang="ko-KR" altLang="en-US" sz="12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코드 분석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Redo/Undo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코드 추가 및 삭제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조중호</a:t>
                      </a:r>
                      <a:endParaRPr lang="ko-KR" altLang="en-US" sz="12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xml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라이브러리 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내부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자동완성 기능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67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공통</a:t>
                      </a:r>
                      <a:endParaRPr lang="ko-KR" altLang="en-US" sz="6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통합 및 디버깅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1706" marR="41706" marT="11531" marB="115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2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85335" y="61993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2165" y="6359706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200" y="450195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 일정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수정 후</a:t>
            </a:r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206750" y="1368425"/>
            <a:ext cx="964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44960"/>
              </p:ext>
            </p:extLst>
          </p:nvPr>
        </p:nvGraphicFramePr>
        <p:xfrm>
          <a:off x="3206750" y="1273618"/>
          <a:ext cx="5882818" cy="4539360"/>
        </p:xfrm>
        <a:graphic>
          <a:graphicData uri="http://schemas.openxmlformats.org/drawingml/2006/table">
            <a:tbl>
              <a:tblPr/>
              <a:tblGrid>
                <a:gridCol w="1474107"/>
                <a:gridCol w="2151439"/>
                <a:gridCol w="282159"/>
                <a:gridCol w="282159"/>
                <a:gridCol w="282159"/>
                <a:gridCol w="282159"/>
                <a:gridCol w="282159"/>
                <a:gridCol w="282159"/>
                <a:gridCol w="282159"/>
                <a:gridCol w="282159"/>
              </a:tblGrid>
              <a:tr h="1891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신우철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Plugin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환경설정 구성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Plugin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틀 구성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스토리보드 구조 시각화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다양한 툴 구성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(Android Studio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기능 모방 구현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객체화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컴포넌트 변경 내용 통신 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GUI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구성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드러그엔드롭 확대등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오재근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 페이지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view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앱 페이지 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view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데이터 그래프화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스토리보드 시각화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액티비티 드래그 이동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확대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축소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그래프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스토리보드 하이라이트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우덕웅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코드 분석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Redo/Undo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코드 추가 및 삭제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조중호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xml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파싱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라이브러리 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내부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자동완성 기능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공통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통합 및 디버깅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1992" marR="41992" marT="11609" marB="116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file28.uf.tistory.com/image/25036547542F083509FD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366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195762" y="3705239"/>
            <a:ext cx="3800475" cy="3800475"/>
          </a:xfrm>
          <a:prstGeom prst="ellipse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04382" y="5095698"/>
            <a:ext cx="19832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/>
                </a:solidFill>
              </a:rPr>
              <a:t>Q&amp;A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프로젝트 분석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PSI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라이브러리를 통한 프로젝트 분석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4" t="17172" r="34792" b="9072"/>
          <a:stretch/>
        </p:blipFill>
        <p:spPr>
          <a:xfrm>
            <a:off x="4064462" y="1719614"/>
            <a:ext cx="4062747" cy="4295483"/>
          </a:xfrm>
          <a:prstGeom prst="rect">
            <a:avLst/>
          </a:prstGeom>
        </p:spPr>
      </p:pic>
      <p:sp>
        <p:nvSpPr>
          <p:cNvPr id="2" name="순서도: 처리 1"/>
          <p:cNvSpPr/>
          <p:nvPr/>
        </p:nvSpPr>
        <p:spPr>
          <a:xfrm>
            <a:off x="4064462" y="1618644"/>
            <a:ext cx="2736388" cy="3238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4476750" y="2247900"/>
            <a:ext cx="762001" cy="20002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pixabay.com/static/uploads/photo/2015/09/25/14/25/background-95747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5301"/>
            <a:ext cx="12192000" cy="862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프로젝트 분석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24" y="1072683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제한조건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3009" y="2884656"/>
            <a:ext cx="3316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명시적인 코드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Activity, Adapter, Fragment</a:t>
            </a:r>
          </a:p>
        </p:txBody>
      </p:sp>
    </p:spTree>
    <p:extLst>
      <p:ext uri="{BB962C8B-B14F-4D97-AF65-F5344CB8AC3E}">
        <p14:creationId xmlns:p14="http://schemas.microsoft.com/office/powerpoint/2010/main" val="34997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423" y="450195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UML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" y="6222724"/>
            <a:ext cx="470742" cy="62052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23435" y="6237476"/>
            <a:ext cx="11308127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2165" y="6331131"/>
            <a:ext cx="323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안드로이드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스토리보드를 통한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사용자 통계 웹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8230" y="1097846"/>
            <a:ext cx="4042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분석 및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ea typeface="나눔바른고딕" panose="020B0603020101020101"/>
              </a:rPr>
              <a:t>파싱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ea typeface="나눔바른고딕" panose="020B060302010102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94" y="1766414"/>
            <a:ext cx="6239248" cy="35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4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1355</Words>
  <Application>Microsoft Office PowerPoint</Application>
  <PresentationFormat>와이드스크린</PresentationFormat>
  <Paragraphs>594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7" baseType="lpstr">
      <vt:lpstr>HY견고딕</vt:lpstr>
      <vt:lpstr>나눔바른고딕</vt:lpstr>
      <vt:lpstr>맑은 고딕</vt:lpstr>
      <vt:lpstr>함초롬바탕</vt:lpstr>
      <vt:lpstr>Arial</vt:lpstr>
      <vt:lpstr>Kristen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</dc:creator>
  <cp:lastModifiedBy>oh</cp:lastModifiedBy>
  <cp:revision>146</cp:revision>
  <dcterms:created xsi:type="dcterms:W3CDTF">2016-01-04T05:20:59Z</dcterms:created>
  <dcterms:modified xsi:type="dcterms:W3CDTF">2016-01-25T08:11:39Z</dcterms:modified>
</cp:coreProperties>
</file>